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44" r:id="rId5"/>
    <p:sldMasterId id="2147483757" r:id="rId6"/>
  </p:sldMasterIdLst>
  <p:notesMasterIdLst>
    <p:notesMasterId r:id="rId16"/>
  </p:notesMasterIdLst>
  <p:handoutMasterIdLst>
    <p:handoutMasterId r:id="rId17"/>
  </p:handoutMasterIdLst>
  <p:sldIdLst>
    <p:sldId id="305" r:id="rId7"/>
    <p:sldId id="261" r:id="rId8"/>
    <p:sldId id="301" r:id="rId9"/>
    <p:sldId id="304" r:id="rId10"/>
    <p:sldId id="303" r:id="rId11"/>
    <p:sldId id="259" r:id="rId12"/>
    <p:sldId id="263" r:id="rId13"/>
    <p:sldId id="262" r:id="rId14"/>
    <p:sldId id="299" r:id="rId15"/>
  </p:sldIdLst>
  <p:sldSz cx="12192000" cy="6858000"/>
  <p:notesSz cx="6797675" cy="9926638"/>
  <p:embeddedFontLst>
    <p:embeddedFont>
      <p:font typeface="Calibri" panose="020F0502020204030204" pitchFamily="34" charset="0"/>
      <p:regular r:id="rId18"/>
      <p:bold r:id="rId19"/>
      <p:italic r:id="rId20"/>
      <p:boldItalic r:id="rId21"/>
    </p:embeddedFont>
    <p:embeddedFont>
      <p:font typeface="ING Me" panose="02000506040000020004" pitchFamily="2" charset="0"/>
      <p:regular r:id="rId22"/>
      <p:bold r:id="rId23"/>
      <p:italic r:id="rId24"/>
      <p:boldItalic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orient="horz" pos="813">
          <p15:clr>
            <a:srgbClr val="A4A3A4"/>
          </p15:clr>
        </p15:guide>
        <p15:guide id="3" orient="horz" pos="725">
          <p15:clr>
            <a:srgbClr val="A4A3A4"/>
          </p15:clr>
        </p15:guide>
        <p15:guide id="4" orient="horz" pos="181">
          <p15:clr>
            <a:srgbClr val="A4A3A4"/>
          </p15:clr>
        </p15:guide>
        <p15:guide id="5" orient="horz" pos="3917">
          <p15:clr>
            <a:srgbClr val="A4A3A4"/>
          </p15:clr>
        </p15:guide>
        <p15:guide id="6" pos="3840">
          <p15:clr>
            <a:srgbClr val="A4A3A4"/>
          </p15:clr>
        </p15:guide>
        <p15:guide id="7" pos="7160">
          <p15:clr>
            <a:srgbClr val="A4A3A4"/>
          </p15:clr>
        </p15:guide>
        <p15:guide id="8" pos="544">
          <p15:clr>
            <a:srgbClr val="A4A3A4"/>
          </p15:clr>
        </p15:guide>
        <p15:guide id="9" pos="7509">
          <p15:clr>
            <a:srgbClr val="A4A3A4"/>
          </p15:clr>
        </p15:guide>
        <p15:guide id="10" pos="449">
          <p15:clr>
            <a:srgbClr val="A4A3A4"/>
          </p15:clr>
        </p15:guide>
        <p15:guide id="11" pos="3726">
          <p15:clr>
            <a:srgbClr val="A4A3A4"/>
          </p15:clr>
        </p15:guide>
        <p15:guide id="12" pos="3962">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6200"/>
    <a:srgbClr val="A8A8A8"/>
    <a:srgbClr val="349651"/>
    <a:srgbClr val="E9E9E9"/>
    <a:srgbClr val="FDFDFD"/>
    <a:srgbClr val="C90068"/>
    <a:srgbClr val="17A7DC"/>
    <a:srgbClr val="CFDA1E"/>
    <a:srgbClr val="53509E"/>
    <a:srgbClr val="00974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E3649D-1998-45EA-8378-0DA6219FB8AB}" v="3" dt="2022-05-18T08:56:31.962"/>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76" autoAdjust="0"/>
    <p:restoredTop sz="90698" autoAdjust="0"/>
  </p:normalViewPr>
  <p:slideViewPr>
    <p:cSldViewPr snapToGrid="0" showGuides="1">
      <p:cViewPr varScale="1">
        <p:scale>
          <a:sx n="111" d="100"/>
          <a:sy n="111" d="100"/>
        </p:scale>
        <p:origin x="348" y="168"/>
      </p:cViewPr>
      <p:guideLst>
        <p:guide orient="horz" pos="2341"/>
        <p:guide orient="horz" pos="813"/>
        <p:guide orient="horz" pos="725"/>
        <p:guide orient="horz" pos="181"/>
        <p:guide orient="horz" pos="3917"/>
        <p:guide pos="3840"/>
        <p:guide pos="7160"/>
        <p:guide pos="544"/>
        <p:guide pos="7509"/>
        <p:guide pos="449"/>
        <p:guide pos="3726"/>
        <p:guide pos="3962"/>
      </p:guideLst>
    </p:cSldViewPr>
  </p:slideViewPr>
  <p:outlineViewPr>
    <p:cViewPr>
      <p:scale>
        <a:sx n="33" d="100"/>
        <a:sy n="33" d="100"/>
      </p:scale>
      <p:origin x="0" y="-31278"/>
    </p:cViewPr>
  </p:outlineViewPr>
  <p:notesTextViewPr>
    <p:cViewPr>
      <p:scale>
        <a:sx n="75" d="100"/>
        <a:sy n="75" d="100"/>
      </p:scale>
      <p:origin x="0" y="0"/>
    </p:cViewPr>
  </p:notesTextViewPr>
  <p:sorterViewPr>
    <p:cViewPr varScale="1">
      <p:scale>
        <a:sx n="100" d="100"/>
        <a:sy n="100" d="100"/>
      </p:scale>
      <p:origin x="0" y="0"/>
    </p:cViewPr>
  </p:sorterViewPr>
  <p:notesViewPr>
    <p:cSldViewPr snapToGrid="0" showGuides="1">
      <p:cViewPr varScale="1">
        <p:scale>
          <a:sx n="95" d="100"/>
          <a:sy n="95" d="100"/>
        </p:scale>
        <p:origin x="266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1.fntdata"/><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font" Target="fonts/font2.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ea, F. (Florian)" userId="c73f442b-cf3b-4902-a771-ebaf49c52cf7" providerId="ADAL" clId="{6BE3649D-1998-45EA-8378-0DA6219FB8AB}"/>
    <pc:docChg chg="custSel delSld modSld">
      <pc:chgData name="Cristea, F. (Florian)" userId="c73f442b-cf3b-4902-a771-ebaf49c52cf7" providerId="ADAL" clId="{6BE3649D-1998-45EA-8378-0DA6219FB8AB}" dt="2022-05-18T10:36:22.573" v="1870" actId="20577"/>
      <pc:docMkLst>
        <pc:docMk/>
      </pc:docMkLst>
      <pc:sldChg chg="modSp mod">
        <pc:chgData name="Cristea, F. (Florian)" userId="c73f442b-cf3b-4902-a771-ebaf49c52cf7" providerId="ADAL" clId="{6BE3649D-1998-45EA-8378-0DA6219FB8AB}" dt="2022-05-18T10:34:29.116" v="1814" actId="20577"/>
        <pc:sldMkLst>
          <pc:docMk/>
          <pc:sldMk cId="17923757" sldId="259"/>
        </pc:sldMkLst>
        <pc:spChg chg="mod">
          <ac:chgData name="Cristea, F. (Florian)" userId="c73f442b-cf3b-4902-a771-ebaf49c52cf7" providerId="ADAL" clId="{6BE3649D-1998-45EA-8378-0DA6219FB8AB}" dt="2022-05-18T10:34:29.116" v="1814" actId="20577"/>
          <ac:spMkLst>
            <pc:docMk/>
            <pc:sldMk cId="17923757" sldId="259"/>
            <ac:spMk id="2" creationId="{75284B54-4ECC-46F6-A25A-4FC216585E39}"/>
          </ac:spMkLst>
        </pc:spChg>
      </pc:sldChg>
      <pc:sldChg chg="delSp modSp mod">
        <pc:chgData name="Cristea, F. (Florian)" userId="c73f442b-cf3b-4902-a771-ebaf49c52cf7" providerId="ADAL" clId="{6BE3649D-1998-45EA-8378-0DA6219FB8AB}" dt="2022-05-18T10:36:22.573" v="1870" actId="20577"/>
        <pc:sldMkLst>
          <pc:docMk/>
          <pc:sldMk cId="3317592959" sldId="262"/>
        </pc:sldMkLst>
        <pc:spChg chg="mod">
          <ac:chgData name="Cristea, F. (Florian)" userId="c73f442b-cf3b-4902-a771-ebaf49c52cf7" providerId="ADAL" clId="{6BE3649D-1998-45EA-8378-0DA6219FB8AB}" dt="2022-05-18T10:36:22.573" v="1870" actId="20577"/>
          <ac:spMkLst>
            <pc:docMk/>
            <pc:sldMk cId="3317592959" sldId="262"/>
            <ac:spMk id="2" creationId="{00000000-0000-0000-0000-000000000000}"/>
          </ac:spMkLst>
        </pc:spChg>
        <pc:spChg chg="mod">
          <ac:chgData name="Cristea, F. (Florian)" userId="c73f442b-cf3b-4902-a771-ebaf49c52cf7" providerId="ADAL" clId="{6BE3649D-1998-45EA-8378-0DA6219FB8AB}" dt="2022-05-18T08:43:24.701" v="864" actId="20577"/>
          <ac:spMkLst>
            <pc:docMk/>
            <pc:sldMk cId="3317592959" sldId="262"/>
            <ac:spMk id="3" creationId="{00000000-0000-0000-0000-000000000000}"/>
          </ac:spMkLst>
        </pc:spChg>
        <pc:grpChg chg="del">
          <ac:chgData name="Cristea, F. (Florian)" userId="c73f442b-cf3b-4902-a771-ebaf49c52cf7" providerId="ADAL" clId="{6BE3649D-1998-45EA-8378-0DA6219FB8AB}" dt="2022-05-10T06:13:30.895" v="4" actId="478"/>
          <ac:grpSpMkLst>
            <pc:docMk/>
            <pc:sldMk cId="3317592959" sldId="262"/>
            <ac:grpSpMk id="5" creationId="{00000000-0000-0000-0000-000000000000}"/>
          </ac:grpSpMkLst>
        </pc:grpChg>
      </pc:sldChg>
      <pc:sldChg chg="modSp mod">
        <pc:chgData name="Cristea, F. (Florian)" userId="c73f442b-cf3b-4902-a771-ebaf49c52cf7" providerId="ADAL" clId="{6BE3649D-1998-45EA-8378-0DA6219FB8AB}" dt="2022-05-18T08:31:33.712" v="307" actId="20577"/>
        <pc:sldMkLst>
          <pc:docMk/>
          <pc:sldMk cId="1177759983" sldId="263"/>
        </pc:sldMkLst>
        <pc:spChg chg="mod">
          <ac:chgData name="Cristea, F. (Florian)" userId="c73f442b-cf3b-4902-a771-ebaf49c52cf7" providerId="ADAL" clId="{6BE3649D-1998-45EA-8378-0DA6219FB8AB}" dt="2022-05-18T08:31:33.712" v="307" actId="20577"/>
          <ac:spMkLst>
            <pc:docMk/>
            <pc:sldMk cId="1177759983" sldId="263"/>
            <ac:spMk id="19" creationId="{6DF1629A-B807-49A2-B44E-CA457851E85F}"/>
          </ac:spMkLst>
        </pc:spChg>
      </pc:sldChg>
      <pc:sldChg chg="del">
        <pc:chgData name="Cristea, F. (Florian)" userId="c73f442b-cf3b-4902-a771-ebaf49c52cf7" providerId="ADAL" clId="{6BE3649D-1998-45EA-8378-0DA6219FB8AB}" dt="2022-05-10T06:13:24.459" v="3" actId="47"/>
        <pc:sldMkLst>
          <pc:docMk/>
          <pc:sldMk cId="3945949481" sldId="264"/>
        </pc:sldMkLst>
      </pc:sldChg>
      <pc:sldChg chg="del">
        <pc:chgData name="Cristea, F. (Florian)" userId="c73f442b-cf3b-4902-a771-ebaf49c52cf7" providerId="ADAL" clId="{6BE3649D-1998-45EA-8378-0DA6219FB8AB}" dt="2022-05-10T06:13:22.970" v="2" actId="47"/>
        <pc:sldMkLst>
          <pc:docMk/>
          <pc:sldMk cId="3719025109" sldId="265"/>
        </pc:sldMkLst>
      </pc:sldChg>
      <pc:sldChg chg="del">
        <pc:chgData name="Cristea, F. (Florian)" userId="c73f442b-cf3b-4902-a771-ebaf49c52cf7" providerId="ADAL" clId="{6BE3649D-1998-45EA-8378-0DA6219FB8AB}" dt="2022-05-10T06:13:20.837" v="1" actId="47"/>
        <pc:sldMkLst>
          <pc:docMk/>
          <pc:sldMk cId="530982736" sldId="300"/>
        </pc:sldMkLst>
      </pc:sldChg>
      <pc:sldChg chg="modSp mod">
        <pc:chgData name="Cristea, F. (Florian)" userId="c73f442b-cf3b-4902-a771-ebaf49c52cf7" providerId="ADAL" clId="{6BE3649D-1998-45EA-8378-0DA6219FB8AB}" dt="2022-05-18T08:41:07.563" v="757" actId="20577"/>
        <pc:sldMkLst>
          <pc:docMk/>
          <pc:sldMk cId="1702783663" sldId="301"/>
        </pc:sldMkLst>
        <pc:spChg chg="mod">
          <ac:chgData name="Cristea, F. (Florian)" userId="c73f442b-cf3b-4902-a771-ebaf49c52cf7" providerId="ADAL" clId="{6BE3649D-1998-45EA-8378-0DA6219FB8AB}" dt="2022-05-18T08:36:50.160" v="732" actId="1076"/>
          <ac:spMkLst>
            <pc:docMk/>
            <pc:sldMk cId="1702783663" sldId="301"/>
            <ac:spMk id="27" creationId="{00000000-0000-0000-0000-000000000000}"/>
          </ac:spMkLst>
        </pc:spChg>
        <pc:spChg chg="mod">
          <ac:chgData name="Cristea, F. (Florian)" userId="c73f442b-cf3b-4902-a771-ebaf49c52cf7" providerId="ADAL" clId="{6BE3649D-1998-45EA-8378-0DA6219FB8AB}" dt="2022-05-18T08:37:08.692" v="736" actId="1076"/>
          <ac:spMkLst>
            <pc:docMk/>
            <pc:sldMk cId="1702783663" sldId="301"/>
            <ac:spMk id="41" creationId="{277DD51E-4A39-435C-BDA8-FA63EAB9E01B}"/>
          </ac:spMkLst>
        </pc:spChg>
        <pc:spChg chg="mod">
          <ac:chgData name="Cristea, F. (Florian)" userId="c73f442b-cf3b-4902-a771-ebaf49c52cf7" providerId="ADAL" clId="{6BE3649D-1998-45EA-8378-0DA6219FB8AB}" dt="2022-05-18T08:41:07.563" v="757" actId="20577"/>
          <ac:spMkLst>
            <pc:docMk/>
            <pc:sldMk cId="1702783663" sldId="301"/>
            <ac:spMk id="43" creationId="{F344844F-910B-438E-AAB1-2E2FA388EB4A}"/>
          </ac:spMkLst>
        </pc:spChg>
      </pc:sldChg>
      <pc:sldChg chg="del">
        <pc:chgData name="Cristea, F. (Florian)" userId="c73f442b-cf3b-4902-a771-ebaf49c52cf7" providerId="ADAL" clId="{6BE3649D-1998-45EA-8378-0DA6219FB8AB}" dt="2022-05-10T06:13:18.116" v="0" actId="2696"/>
        <pc:sldMkLst>
          <pc:docMk/>
          <pc:sldMk cId="3063103282" sldId="302"/>
        </pc:sldMkLst>
      </pc:sldChg>
      <pc:sldChg chg="modSp mod">
        <pc:chgData name="Cristea, F. (Florian)" userId="c73f442b-cf3b-4902-a771-ebaf49c52cf7" providerId="ADAL" clId="{6BE3649D-1998-45EA-8378-0DA6219FB8AB}" dt="2022-05-18T08:45:44.715" v="1342" actId="14100"/>
        <pc:sldMkLst>
          <pc:docMk/>
          <pc:sldMk cId="3310101724" sldId="304"/>
        </pc:sldMkLst>
        <pc:spChg chg="mod">
          <ac:chgData name="Cristea, F. (Florian)" userId="c73f442b-cf3b-4902-a771-ebaf49c52cf7" providerId="ADAL" clId="{6BE3649D-1998-45EA-8378-0DA6219FB8AB}" dt="2022-05-18T08:45:44.715" v="1342" actId="14100"/>
          <ac:spMkLst>
            <pc:docMk/>
            <pc:sldMk cId="3310101724" sldId="304"/>
            <ac:spMk id="2" creationId="{A01B01C6-FA48-497D-A584-5D3B44733BE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08/05/2022</a:t>
            </a:fld>
            <a:endParaRPr lang="en-GB">
              <a:latin typeface="ING Me" pitchFamily="2" charset="0"/>
            </a:endParaRP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602282" cy="351731"/>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27175" y="0"/>
            <a:ext cx="1070500" cy="351731"/>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08/05/2022</a:t>
            </a:fld>
            <a:endParaRPr lang="en-GB"/>
          </a:p>
        </p:txBody>
      </p:sp>
      <p:sp>
        <p:nvSpPr>
          <p:cNvPr id="4" name="Slide Image Placeholder 3"/>
          <p:cNvSpPr>
            <a:spLocks noGrp="1" noRot="1" noChangeAspect="1"/>
          </p:cNvSpPr>
          <p:nvPr>
            <p:ph type="sldImg" idx="2"/>
          </p:nvPr>
        </p:nvSpPr>
        <p:spPr>
          <a:xfrm>
            <a:off x="422275" y="744538"/>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280862"/>
            <a:ext cx="5438140" cy="5147721"/>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614705"/>
            <a:ext cx="5602283" cy="273569"/>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27175" y="9614705"/>
            <a:ext cx="1070500" cy="273569"/>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0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0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0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0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0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000" b="0" i="0" u="none" strike="noStrike" kern="1200" cap="none" spc="0" normalizeH="0" baseline="0" noProof="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84884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a:r>
              <a:rPr lang="en-US" sz="1000" dirty="0">
                <a:solidFill>
                  <a:srgbClr val="FF6200"/>
                </a:solidFill>
              </a:rPr>
              <a:t>During this 'Scrum by the book' and / or Kanban execution (this and next chapter), the PO, Chapter Leads and the Scrum Master and / or Agile Coach form an active coalition to continuously monitor and improve the working of a Squad. This coalition is called the POCLAC. When the Squad is working Kanban and does not have a Product Owner, than a Squad-member will represent the Squad.</a:t>
            </a:r>
          </a:p>
          <a:p>
            <a:pPr lvl="0" algn="just"/>
            <a:endParaRPr lang="en-US" sz="1000" dirty="0">
              <a:solidFill>
                <a:srgbClr val="FF6200"/>
              </a:solidFill>
            </a:endParaRPr>
          </a:p>
          <a:p>
            <a:pPr lvl="0" algn="just"/>
            <a:r>
              <a:rPr lang="en-US" sz="1000" dirty="0">
                <a:solidFill>
                  <a:srgbClr val="FF6200"/>
                </a:solidFill>
              </a:rPr>
              <a:t>The POCLAC is a coalition, which usually meets once a week or once a Sprint, at which the PO, Chapter Lead(s) (and if considered necessary Scrum Master) and Agile Coach of each Squad discuss the developments in a Squad. POCLAC meetings are a way to work on optimum Squad capacity and competency development. As the meetings are at Squad level, they may involve more than one CL.</a:t>
            </a:r>
          </a:p>
          <a:p>
            <a:pPr lvl="0" algn="just"/>
            <a:endParaRPr lang="en-US" sz="1000" dirty="0">
              <a:solidFill>
                <a:srgbClr val="FF6200"/>
              </a:solidFill>
            </a:endParaRPr>
          </a:p>
          <a:p>
            <a:pPr lvl="0" algn="just"/>
            <a:r>
              <a:rPr lang="en-US" sz="1000" dirty="0">
                <a:solidFill>
                  <a:srgbClr val="FF6200"/>
                </a:solidFill>
              </a:rPr>
              <a:t>During the POCLAC:</a:t>
            </a:r>
          </a:p>
          <a:p>
            <a:pPr marL="171450" lvl="0" indent="-171450" algn="just">
              <a:buFont typeface="Arial" panose="020B0604020202020204" pitchFamily="34" charset="0"/>
              <a:buChar char="•"/>
            </a:pPr>
            <a:r>
              <a:rPr lang="en-US" sz="1000" dirty="0">
                <a:solidFill>
                  <a:srgbClr val="FF6200"/>
                </a:solidFill>
              </a:rPr>
              <a:t>The PO is owner of functional leadership, the what and the why</a:t>
            </a:r>
          </a:p>
          <a:p>
            <a:pPr marL="171450" lvl="0" indent="-171450" algn="just">
              <a:buFont typeface="Arial" panose="020B0604020202020204" pitchFamily="34" charset="0"/>
              <a:buChar char="•"/>
            </a:pPr>
            <a:r>
              <a:rPr lang="en-US" sz="1000" dirty="0">
                <a:solidFill>
                  <a:srgbClr val="FF6200"/>
                </a:solidFill>
              </a:rPr>
              <a:t>The Scrum Master and / or Agile Coach is owner of turning</a:t>
            </a:r>
          </a:p>
          <a:p>
            <a:pPr marL="171450" lvl="0" indent="-171450" algn="just">
              <a:buFont typeface="Arial" panose="020B0604020202020204" pitchFamily="34" charset="0"/>
              <a:buChar char="•"/>
            </a:pPr>
            <a:r>
              <a:rPr lang="en-US" sz="1000" dirty="0">
                <a:solidFill>
                  <a:srgbClr val="FF6200"/>
                </a:solidFill>
              </a:rPr>
              <a:t>Squads into High-Performing Teams, for continual improvement and for safeguarding the agile values</a:t>
            </a:r>
          </a:p>
          <a:p>
            <a:pPr marL="171450" lvl="0" indent="-171450" algn="just">
              <a:buFont typeface="Arial" panose="020B0604020202020204" pitchFamily="34" charset="0"/>
              <a:buChar char="•"/>
            </a:pPr>
            <a:r>
              <a:rPr lang="en-US" sz="1000" dirty="0">
                <a:solidFill>
                  <a:srgbClr val="FF6200"/>
                </a:solidFill>
              </a:rPr>
              <a:t>The Chapter Lead is owner of the growth of individual chapter (and therefore Squad) members, for ongoing professionalization</a:t>
            </a:r>
          </a:p>
          <a:p>
            <a:pPr marL="171450" lvl="0" indent="-171450" algn="just">
              <a:buFont typeface="Arial" panose="020B0604020202020204" pitchFamily="34" charset="0"/>
              <a:buChar char="•"/>
            </a:pPr>
            <a:r>
              <a:rPr lang="en-US" sz="1000" dirty="0">
                <a:solidFill>
                  <a:srgbClr val="FF6200"/>
                </a:solidFill>
              </a:rPr>
              <a:t>Together, they ensure that Tribes/Squads are qualitatively properly staffed</a:t>
            </a:r>
          </a:p>
          <a:p>
            <a:endParaRPr lang="ro-RO"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prstClr val="black"/>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dirty="0">
              <a:ln>
                <a:noFill/>
              </a:ln>
              <a:solidFill>
                <a:prstClr val="black"/>
              </a:solidFill>
              <a:effectLst/>
              <a:uLnTx/>
              <a:uFillTx/>
              <a:latin typeface="ING Me"/>
              <a:ea typeface="+mn-ea"/>
              <a:cs typeface="+mn-cs"/>
            </a:endParaRPr>
          </a:p>
        </p:txBody>
      </p:sp>
    </p:spTree>
    <p:extLst>
      <p:ext uri="{BB962C8B-B14F-4D97-AF65-F5344CB8AC3E}">
        <p14:creationId xmlns:p14="http://schemas.microsoft.com/office/powerpoint/2010/main" val="3429531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a:r>
              <a:rPr lang="en-US" sz="1200" dirty="0">
                <a:solidFill>
                  <a:srgbClr val="FF6200"/>
                </a:solidFill>
              </a:rPr>
              <a:t>During this 'Scrum by the book' and / or Kanban execution (this and next chapter), the PO, Chapter Leads and the Scrum Master and / or Agile Coach form an active coalition to continuously monitor and improve the working of a Squad. This coalition is called the POCLAC. When the Squad is working Kanban and does not have a Product Owner, than a Squad-member will represent the Squad.</a:t>
            </a:r>
          </a:p>
          <a:p>
            <a:pPr lvl="0" algn="just"/>
            <a:endParaRPr lang="en-US" sz="1200" dirty="0">
              <a:solidFill>
                <a:srgbClr val="FF6200"/>
              </a:solidFill>
            </a:endParaRPr>
          </a:p>
          <a:p>
            <a:pPr lvl="0" algn="just"/>
            <a:r>
              <a:rPr lang="en-US" sz="1200" dirty="0">
                <a:solidFill>
                  <a:srgbClr val="FF6200"/>
                </a:solidFill>
              </a:rPr>
              <a:t>The POCLAC is a coalition, which usually meets once a week or once a Sprint, at which the PO, Chapter Lead(s) (and if considered necessary Scrum Master) and Agile Coach of each Squad discuss the developments in a Squad. POCLAC meetings are a way to work on optimum Squad capacity and competency development. As the meetings are at Squad level, they may involve more than one CL.</a:t>
            </a:r>
          </a:p>
          <a:p>
            <a:pPr lvl="0" algn="just"/>
            <a:endParaRPr lang="en-US" sz="1200" dirty="0">
              <a:solidFill>
                <a:srgbClr val="FF6200"/>
              </a:solidFill>
            </a:endParaRPr>
          </a:p>
          <a:p>
            <a:pPr lvl="0" algn="just"/>
            <a:r>
              <a:rPr lang="en-US" sz="1200" dirty="0">
                <a:solidFill>
                  <a:srgbClr val="FF6200"/>
                </a:solidFill>
              </a:rPr>
              <a:t>During the POCLAC:</a:t>
            </a:r>
          </a:p>
          <a:p>
            <a:pPr marL="171450" lvl="0" indent="-171450" algn="just">
              <a:buFont typeface="Arial" panose="020B0604020202020204" pitchFamily="34" charset="0"/>
              <a:buChar char="•"/>
            </a:pPr>
            <a:r>
              <a:rPr lang="en-US" sz="1200" dirty="0">
                <a:solidFill>
                  <a:srgbClr val="FF6200"/>
                </a:solidFill>
              </a:rPr>
              <a:t>The PO is owner of functional leadership, the what and the why</a:t>
            </a:r>
          </a:p>
          <a:p>
            <a:pPr marL="171450" lvl="0" indent="-171450" algn="just">
              <a:buFont typeface="Arial" panose="020B0604020202020204" pitchFamily="34" charset="0"/>
              <a:buChar char="•"/>
            </a:pPr>
            <a:r>
              <a:rPr lang="en-US" sz="1200" dirty="0">
                <a:solidFill>
                  <a:srgbClr val="FF6200"/>
                </a:solidFill>
              </a:rPr>
              <a:t>The Scrum Master and / or Agile Coach is owner of turning</a:t>
            </a:r>
          </a:p>
          <a:p>
            <a:pPr marL="171450" lvl="0" indent="-171450" algn="just">
              <a:buFont typeface="Arial" panose="020B0604020202020204" pitchFamily="34" charset="0"/>
              <a:buChar char="•"/>
            </a:pPr>
            <a:r>
              <a:rPr lang="en-US" sz="1200" dirty="0">
                <a:solidFill>
                  <a:srgbClr val="FF6200"/>
                </a:solidFill>
              </a:rPr>
              <a:t>Squads into High-Performing Teams, for continual improvement and for safeguarding the agile values</a:t>
            </a:r>
          </a:p>
          <a:p>
            <a:pPr marL="171450" lvl="0" indent="-171450" algn="just">
              <a:buFont typeface="Arial" panose="020B0604020202020204" pitchFamily="34" charset="0"/>
              <a:buChar char="•"/>
            </a:pPr>
            <a:r>
              <a:rPr lang="en-US" sz="1200" dirty="0">
                <a:solidFill>
                  <a:srgbClr val="FF6200"/>
                </a:solidFill>
              </a:rPr>
              <a:t>The Chapter Lead is owner of the growth of individual chapter (and therefore Squad) members, for ongoing professionalization</a:t>
            </a:r>
          </a:p>
          <a:p>
            <a:pPr marL="171450" lvl="0" indent="-171450" algn="just">
              <a:buFont typeface="Arial" panose="020B0604020202020204" pitchFamily="34" charset="0"/>
              <a:buChar char="•"/>
            </a:pPr>
            <a:r>
              <a:rPr lang="en-US" sz="1200" dirty="0">
                <a:solidFill>
                  <a:srgbClr val="FF6200"/>
                </a:solidFill>
              </a:rPr>
              <a:t>Together, they ensure that Tribes/Squads are qualitatively properly staffed</a:t>
            </a:r>
          </a:p>
          <a:p>
            <a:pPr lvl="0" algn="just"/>
            <a:endParaRPr lang="en-US" sz="1200" dirty="0">
              <a:solidFill>
                <a:srgbClr val="FF6200"/>
              </a:solidFill>
            </a:endParaRPr>
          </a:p>
          <a:p>
            <a:pPr lvl="0" algn="just"/>
            <a:r>
              <a:rPr lang="en-US" sz="1200" dirty="0">
                <a:solidFill>
                  <a:srgbClr val="FF6200"/>
                </a:solidFill>
              </a:rPr>
              <a:t>Agenda questions </a:t>
            </a:r>
          </a:p>
          <a:p>
            <a:pPr lvl="0" algn="just"/>
            <a:endParaRPr lang="en-US" sz="1200" dirty="0">
              <a:solidFill>
                <a:srgbClr val="FF6200"/>
              </a:solidFill>
            </a:endParaRPr>
          </a:p>
          <a:p>
            <a:pPr lvl="0" algn="just"/>
            <a:r>
              <a:rPr lang="en-US" sz="1200" dirty="0">
                <a:solidFill>
                  <a:srgbClr val="FF6200"/>
                </a:solidFill>
              </a:rPr>
              <a:t>Performance</a:t>
            </a:r>
          </a:p>
          <a:p>
            <a:pPr marL="171450" lvl="0" indent="-171450" algn="just">
              <a:buFont typeface="Arial" panose="020B0604020202020204" pitchFamily="34" charset="0"/>
              <a:buChar char="•"/>
            </a:pPr>
            <a:r>
              <a:rPr lang="en-US" sz="1200" dirty="0">
                <a:solidFill>
                  <a:srgbClr val="FF6200"/>
                </a:solidFill>
              </a:rPr>
              <a:t>What is the story cycle time and can this be improved</a:t>
            </a:r>
          </a:p>
          <a:p>
            <a:pPr marL="171450" lvl="0" indent="-171450" algn="just">
              <a:buFont typeface="Arial" panose="020B0604020202020204" pitchFamily="34" charset="0"/>
              <a:buChar char="•"/>
            </a:pPr>
            <a:r>
              <a:rPr lang="en-US" sz="1200" dirty="0">
                <a:solidFill>
                  <a:srgbClr val="FF6200"/>
                </a:solidFill>
              </a:rPr>
              <a:t>What is the predictability ratio and can this be improved</a:t>
            </a:r>
          </a:p>
          <a:p>
            <a:pPr marL="171450" lvl="0" indent="-171450" algn="just">
              <a:buFont typeface="Arial" panose="020B0604020202020204" pitchFamily="34" charset="0"/>
              <a:buChar char="•"/>
            </a:pPr>
            <a:r>
              <a:rPr lang="en-US" sz="1200" dirty="0">
                <a:solidFill>
                  <a:srgbClr val="FF6200"/>
                </a:solidFill>
              </a:rPr>
              <a:t>Did the squad managed to delivery the sprint goals</a:t>
            </a:r>
          </a:p>
          <a:p>
            <a:pPr marL="171450" lvl="0" indent="-171450" algn="just">
              <a:buFont typeface="Arial" panose="020B0604020202020204" pitchFamily="34" charset="0"/>
              <a:buChar char="•"/>
            </a:pPr>
            <a:r>
              <a:rPr lang="en-US" sz="1200" dirty="0">
                <a:solidFill>
                  <a:srgbClr val="FF6200"/>
                </a:solidFill>
              </a:rPr>
              <a:t>Is the purpose of the squad still applicable</a:t>
            </a:r>
          </a:p>
          <a:p>
            <a:pPr marL="171450" lvl="0" indent="-171450" algn="just">
              <a:buFont typeface="Arial" panose="020B0604020202020204" pitchFamily="34" charset="0"/>
              <a:buChar char="•"/>
            </a:pPr>
            <a:r>
              <a:rPr lang="en-US" sz="1200" dirty="0">
                <a:solidFill>
                  <a:srgbClr val="FF6200"/>
                </a:solidFill>
              </a:rPr>
              <a:t>How is the demand for coming 6 months?</a:t>
            </a:r>
          </a:p>
          <a:p>
            <a:pPr marL="171450" lvl="0" indent="-171450" algn="just">
              <a:buFont typeface="Arial" panose="020B0604020202020204" pitchFamily="34" charset="0"/>
              <a:buChar char="•"/>
            </a:pPr>
            <a:r>
              <a:rPr lang="en-US" sz="1200" dirty="0">
                <a:solidFill>
                  <a:srgbClr val="FF6200"/>
                </a:solidFill>
              </a:rPr>
              <a:t>Is the squad organized around the right purpose?</a:t>
            </a:r>
          </a:p>
          <a:p>
            <a:pPr lvl="0" algn="just"/>
            <a:endParaRPr lang="en-US" sz="1200" dirty="0">
              <a:solidFill>
                <a:srgbClr val="FF6200"/>
              </a:solidFill>
            </a:endParaRPr>
          </a:p>
          <a:p>
            <a:pPr lvl="0" algn="just"/>
            <a:r>
              <a:rPr lang="en-US" sz="1200" dirty="0">
                <a:solidFill>
                  <a:srgbClr val="FF6200"/>
                </a:solidFill>
              </a:rPr>
              <a:t>Skills:</a:t>
            </a:r>
          </a:p>
          <a:p>
            <a:pPr marL="342900" indent="-342900" algn="just" fontAlgn="ctr">
              <a:buFont typeface="Wingdings" panose="05000000000000000000" pitchFamily="2" charset="2"/>
              <a:buChar char="§"/>
            </a:pPr>
            <a:r>
              <a:rPr lang="en-US" sz="1200" dirty="0"/>
              <a:t>Can you do the work on the backlog with the current skills in the squad?</a:t>
            </a:r>
          </a:p>
          <a:p>
            <a:pPr marL="342900" indent="-342900" algn="just" fontAlgn="ctr">
              <a:buFont typeface="Wingdings" panose="05000000000000000000" pitchFamily="2" charset="2"/>
              <a:buChar char="§"/>
            </a:pPr>
            <a:r>
              <a:rPr lang="en-US" sz="1200" dirty="0"/>
              <a:t>How about looking forward (6 months): which skills should be developed or added?</a:t>
            </a:r>
          </a:p>
          <a:p>
            <a:pPr lvl="0" algn="just"/>
            <a:endParaRPr lang="en-US" sz="1200" dirty="0">
              <a:solidFill>
                <a:srgbClr val="FF6200"/>
              </a:solidFill>
            </a:endParaRPr>
          </a:p>
          <a:p>
            <a:pPr lvl="0" algn="just"/>
            <a:r>
              <a:rPr lang="en-US" sz="1200" dirty="0">
                <a:solidFill>
                  <a:srgbClr val="FF6200"/>
                </a:solidFill>
              </a:rPr>
              <a:t>Behavior:</a:t>
            </a:r>
          </a:p>
          <a:p>
            <a:pPr marL="342900" indent="-342900" algn="just" fontAlgn="ctr">
              <a:buFont typeface="Wingdings" panose="05000000000000000000" pitchFamily="2" charset="2"/>
              <a:buChar char="§"/>
            </a:pPr>
            <a:r>
              <a:rPr lang="en-US" sz="1200" dirty="0"/>
              <a:t>Coaching demand: Did any demand for coaching come up from the retrospective or individual feedback, which is structural and that has not been acted upon.</a:t>
            </a:r>
          </a:p>
          <a:p>
            <a:pPr marL="342900" lvl="1" indent="-342900" algn="just" fontAlgn="ctr">
              <a:buClrTx/>
              <a:buFont typeface="Wingdings" panose="05000000000000000000" pitchFamily="2" charset="2"/>
              <a:buChar char="§"/>
            </a:pPr>
            <a:r>
              <a:rPr lang="en-US" sz="1200" dirty="0"/>
              <a:t>What do we think of the behavior of the squad? i.e. Are they showing Orange Code behavior or Agile mindset? Does this need action? and if yes, from who?</a:t>
            </a:r>
          </a:p>
          <a:p>
            <a:pPr marL="342900" lvl="1" indent="-342900" algn="just" fontAlgn="ctr">
              <a:buClrTx/>
              <a:buFont typeface="Wingdings" panose="05000000000000000000" pitchFamily="2" charset="2"/>
              <a:buChar char="§"/>
            </a:pPr>
            <a:r>
              <a:rPr lang="en-US" sz="1200" dirty="0"/>
              <a:t>Is the squad also working on improving their selves</a:t>
            </a:r>
          </a:p>
          <a:p>
            <a:pPr marL="342900" lvl="1" indent="-342900" algn="just" fontAlgn="ctr">
              <a:buClrTx/>
              <a:buFont typeface="Wingdings" panose="05000000000000000000" pitchFamily="2" charset="2"/>
              <a:buChar char="§"/>
            </a:pPr>
            <a:r>
              <a:rPr lang="en-US" sz="1200" dirty="0"/>
              <a:t>Do the people speak up</a:t>
            </a:r>
          </a:p>
          <a:p>
            <a:pPr marL="342900" lvl="1" indent="-342900" algn="just" fontAlgn="ctr">
              <a:buClrTx/>
              <a:buFont typeface="Wingdings" panose="05000000000000000000" pitchFamily="2" charset="2"/>
              <a:buChar char="§"/>
            </a:pPr>
            <a:endParaRPr lang="en-US" sz="1200" dirty="0"/>
          </a:p>
          <a:p>
            <a:pPr marL="342900" lvl="1" indent="-342900" algn="just" fontAlgn="ctr">
              <a:buClrTx/>
              <a:buFont typeface="Wingdings" panose="05000000000000000000" pitchFamily="2" charset="2"/>
              <a:buChar char="§"/>
            </a:pPr>
            <a:endParaRPr lang="en-US" sz="1200" dirty="0"/>
          </a:p>
          <a:p>
            <a:pPr marL="0" lvl="1" indent="0" algn="just" fontAlgn="ctr">
              <a:buClrTx/>
              <a:buFont typeface="Wingdings" panose="05000000000000000000" pitchFamily="2" charset="2"/>
              <a:buNone/>
            </a:pPr>
            <a:r>
              <a:rPr lang="en-US" sz="1200" dirty="0"/>
              <a:t>Way of working</a:t>
            </a:r>
          </a:p>
          <a:p>
            <a:pPr marL="174625" lvl="1" indent="-174625" algn="just" fontAlgn="ctr">
              <a:buClrTx/>
            </a:pPr>
            <a:r>
              <a:rPr lang="en-US" sz="1200" dirty="0"/>
              <a:t>Is the squad able to improve their way of working</a:t>
            </a:r>
          </a:p>
          <a:p>
            <a:pPr marL="174625" lvl="1" indent="-174625" algn="just" fontAlgn="ctr">
              <a:buClrTx/>
            </a:pPr>
            <a:r>
              <a:rPr lang="en-US" sz="1200" dirty="0"/>
              <a:t>Is the squad able to be more in-depended?</a:t>
            </a:r>
          </a:p>
          <a:p>
            <a:pPr marL="0" lvl="1" indent="0" algn="just" fontAlgn="ctr">
              <a:buClrTx/>
              <a:buFont typeface="Wingdings" panose="05000000000000000000" pitchFamily="2" charset="2"/>
              <a:buNone/>
            </a:pPr>
            <a:endParaRPr lang="en-US" sz="1200" dirty="0"/>
          </a:p>
          <a:p>
            <a:pPr algn="just" fontAlgn="ctr"/>
            <a:r>
              <a:rPr lang="en-US" sz="1200" dirty="0">
                <a:solidFill>
                  <a:srgbClr val="FF6200"/>
                </a:solidFill>
              </a:rPr>
              <a:t>Tips &amp; Tops:</a:t>
            </a:r>
          </a:p>
          <a:p>
            <a:pPr lvl="1" algn="just">
              <a:buClrTx/>
              <a:buFont typeface="Wingdings" panose="05000000000000000000" pitchFamily="2" charset="2"/>
              <a:buChar char="§"/>
            </a:pPr>
            <a:r>
              <a:rPr lang="en-US" sz="1200" dirty="0"/>
              <a:t>How are the individual squad members doing? And what about the squad as a whole? Both the positive (tops) and improvements (tips).</a:t>
            </a:r>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5FBD31-07CD-4C16-AEA1-657B6AC08ECB}" type="slidenum">
              <a:rPr kumimoji="0" lang="fr-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414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prstClr val="black"/>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none" spc="0" normalizeH="0" baseline="0" noProof="0" dirty="0">
              <a:ln>
                <a:noFill/>
              </a:ln>
              <a:solidFill>
                <a:prstClr val="black"/>
              </a:solidFill>
              <a:effectLst/>
              <a:uLnTx/>
              <a:uFillTx/>
              <a:latin typeface="ING Me"/>
              <a:ea typeface="+mn-ea"/>
              <a:cs typeface="+mn-cs"/>
            </a:endParaRPr>
          </a:p>
        </p:txBody>
      </p:sp>
    </p:spTree>
    <p:extLst>
      <p:ext uri="{BB962C8B-B14F-4D97-AF65-F5344CB8AC3E}">
        <p14:creationId xmlns:p14="http://schemas.microsoft.com/office/powerpoint/2010/main" val="1726571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b="1" dirty="0"/>
              <a:t>POCLAC Q’s</a:t>
            </a:r>
          </a:p>
          <a:p>
            <a:endParaRPr lang="en-GB" sz="1000" b="1" dirty="0"/>
          </a:p>
          <a:p>
            <a:r>
              <a:rPr lang="en-GB" sz="1000" b="1" dirty="0" err="1"/>
              <a:t>Purpuse</a:t>
            </a:r>
            <a:r>
              <a:rPr lang="en-GB" sz="1000" b="1" dirty="0"/>
              <a:t>/ </a:t>
            </a:r>
            <a:r>
              <a:rPr lang="en-GB" sz="1000" b="1" dirty="0" err="1"/>
              <a:t>Okr</a:t>
            </a:r>
            <a:r>
              <a:rPr lang="en-GB" sz="1000" b="1" dirty="0"/>
              <a:t>/ QBR</a:t>
            </a:r>
            <a:endParaRPr lang="en-GB" sz="1000" dirty="0"/>
          </a:p>
          <a:p>
            <a:pPr lvl="0"/>
            <a:r>
              <a:rPr lang="en-GB" sz="1000" dirty="0"/>
              <a:t>What is the contribution of the squad to the tribe goals?</a:t>
            </a:r>
          </a:p>
          <a:p>
            <a:pPr lvl="0"/>
            <a:r>
              <a:rPr lang="en-GB" sz="1000" dirty="0"/>
              <a:t>Where lies the challenge for the squad? Speed or impact and how can we help as chapter leads?</a:t>
            </a:r>
          </a:p>
          <a:p>
            <a:pPr lvl="0"/>
            <a:r>
              <a:rPr lang="en-GB" sz="1000" dirty="0"/>
              <a:t>How is the aligning of the roadmap with the stakeholders? </a:t>
            </a:r>
          </a:p>
          <a:p>
            <a:pPr lvl="0"/>
            <a:r>
              <a:rPr lang="en-GB" sz="1000" dirty="0"/>
              <a:t>How is collaboration with the stakeholders?</a:t>
            </a:r>
          </a:p>
          <a:p>
            <a:endParaRPr lang="en-GB" sz="1000" dirty="0"/>
          </a:p>
          <a:p>
            <a:r>
              <a:rPr lang="en-GB" sz="1000" b="1" dirty="0"/>
              <a:t>Autonomy</a:t>
            </a:r>
            <a:endParaRPr lang="en-GB" sz="1000" dirty="0"/>
          </a:p>
          <a:p>
            <a:pPr lvl="0"/>
            <a:r>
              <a:rPr lang="en-GB" sz="1000" dirty="0"/>
              <a:t>How is the way of working and how can we help to improve it? </a:t>
            </a:r>
          </a:p>
          <a:p>
            <a:pPr lvl="0"/>
            <a:r>
              <a:rPr lang="en-GB" sz="1000" dirty="0"/>
              <a:t>How is the team spirit, can we help to improve it?</a:t>
            </a:r>
          </a:p>
          <a:p>
            <a:r>
              <a:rPr lang="en-GB" sz="1000" dirty="0"/>
              <a:t>How are the </a:t>
            </a:r>
            <a:r>
              <a:rPr lang="en-GB" sz="1000" dirty="0" err="1"/>
              <a:t>RoE’s</a:t>
            </a:r>
            <a:r>
              <a:rPr lang="en-GB" sz="1000" dirty="0"/>
              <a:t> of the team, their independency, their team happiness/team moral, their performance? Their continuous improvement focus? How can we help?</a:t>
            </a:r>
          </a:p>
          <a:p>
            <a:r>
              <a:rPr lang="en-GB" sz="1000" dirty="0"/>
              <a:t>What are examples of waist the team works on?</a:t>
            </a:r>
          </a:p>
          <a:p>
            <a:r>
              <a:rPr lang="en-GB" sz="1000" dirty="0"/>
              <a:t>What are needs of the team that can be helped on?</a:t>
            </a:r>
          </a:p>
          <a:p>
            <a:endParaRPr lang="en-GB" sz="1000" dirty="0"/>
          </a:p>
          <a:p>
            <a:r>
              <a:rPr lang="en-GB" sz="1000" b="1" dirty="0"/>
              <a:t>Mastery</a:t>
            </a:r>
            <a:endParaRPr lang="en-GB" sz="1000" dirty="0"/>
          </a:p>
          <a:p>
            <a:pPr lvl="0"/>
            <a:r>
              <a:rPr lang="en-GB" sz="1000" dirty="0"/>
              <a:t>Do the team members have all the needed skills in the squad ? </a:t>
            </a:r>
          </a:p>
          <a:p>
            <a:pPr lvl="0"/>
            <a:r>
              <a:rPr lang="en-GB" sz="1000" dirty="0"/>
              <a:t>How are the available skills used in the squad?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prstClr val="black"/>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dirty="0">
              <a:ln>
                <a:noFill/>
              </a:ln>
              <a:solidFill>
                <a:prstClr val="black"/>
              </a:solidFill>
              <a:effectLst/>
              <a:uLnTx/>
              <a:uFillTx/>
              <a:latin typeface="ING Me"/>
              <a:ea typeface="+mn-ea"/>
              <a:cs typeface="+mn-cs"/>
            </a:endParaRPr>
          </a:p>
        </p:txBody>
      </p:sp>
    </p:spTree>
    <p:extLst>
      <p:ext uri="{BB962C8B-B14F-4D97-AF65-F5344CB8AC3E}">
        <p14:creationId xmlns:p14="http://schemas.microsoft.com/office/powerpoint/2010/main" val="830391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8.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7.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image" Target="../media/image16.svg"/><Relationship Id="rId5" Type="http://schemas.openxmlformats.org/officeDocument/2006/relationships/image" Target="../media/image7.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21.png"/><Relationship Id="rId16"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Min.</a:t>
            </a:r>
            <a:r>
              <a:rPr lang="en-GB" sz="1000" baseline="0"/>
              <a:t> height</a:t>
            </a:r>
            <a:endParaRPr lang="en-GB" sz="1000"/>
          </a:p>
        </p:txBody>
      </p:sp>
      <p:cxnSp>
        <p:nvCxnSpPr>
          <p:cNvPr id="24" name="Straight Connector 23"/>
          <p:cNvCxnSpPr/>
          <p:nvPr userDrawn="1"/>
        </p:nvCxnSpPr>
        <p:spPr>
          <a:xfrm>
            <a:off x="-426676" y="5242062"/>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grpSp>
        <p:nvGrpSpPr>
          <p:cNvPr id="53" name="Group 52"/>
          <p:cNvGrpSpPr/>
          <p:nvPr userDrawn="1"/>
        </p:nvGrpSpPr>
        <p:grpSpPr bwMode="gray">
          <a:xfrm>
            <a:off x="-2035175" y="0"/>
            <a:ext cx="1872000" cy="4689612"/>
            <a:chOff x="-2581275" y="595116"/>
            <a:chExt cx="1872000" cy="4689612"/>
          </a:xfrm>
        </p:grpSpPr>
        <p:sp>
          <p:nvSpPr>
            <p:cNvPr id="54"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5"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6"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57"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58"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59"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60"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61"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62"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63"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64"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65"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66"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67"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68"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69"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70"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71"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72"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73"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74"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42" name="Picture 41"/>
          <p:cNvPicPr>
            <a:picLocks noChangeAspect="1"/>
          </p:cNvPicPr>
          <p:nvPr userDrawn="1"/>
        </p:nvPicPr>
        <p:blipFill>
          <a:blip r:embed="rId3"/>
          <a:stretch>
            <a:fillRect/>
          </a:stretch>
        </p:blipFill>
        <p:spPr>
          <a:xfrm>
            <a:off x="-1804990" y="4402733"/>
            <a:ext cx="154783" cy="138908"/>
          </a:xfrm>
          <a:prstGeom prst="rect">
            <a:avLst/>
          </a:prstGeom>
        </p:spPr>
      </p:pic>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pic>
        <p:nvPicPr>
          <p:cNvPr id="16" name="Picture 15"/>
          <p:cNvPicPr>
            <a:picLocks noChangeAspect="1"/>
          </p:cNvPicPr>
          <p:nvPr userDrawn="1"/>
        </p:nvPicPr>
        <p:blipFill>
          <a:blip r:embed="rId2"/>
          <a:stretch>
            <a:fillRect/>
          </a:stretch>
        </p:blipFill>
        <p:spPr>
          <a:xfrm>
            <a:off x="10373167" y="6203775"/>
            <a:ext cx="1518197" cy="378000"/>
          </a:xfrm>
          <a:prstGeom prst="rect">
            <a:avLst/>
          </a:prstGeom>
        </p:spPr>
      </p:pic>
      <p:pic>
        <p:nvPicPr>
          <p:cNvPr id="19" name="Picture Placeholder 36"/>
          <p:cNvPicPr>
            <a:picLocks noChangeAspect="1"/>
          </p:cNvPicPr>
          <p:nvPr userDrawn="1"/>
        </p:nvPicPr>
        <p:blipFill rotWithShape="1">
          <a:blip r:embed="rId3"/>
          <a:stretch/>
        </p:blipFill>
        <p:spPr bwMode="gray">
          <a:xfrm>
            <a:off x="838200" y="6291857"/>
            <a:ext cx="2196000" cy="287825"/>
          </a:xfrm>
          <a:prstGeom prst="rect">
            <a:avLst/>
          </a:prstGeom>
        </p:spPr>
      </p:pic>
      <p:grpSp>
        <p:nvGrpSpPr>
          <p:cNvPr id="42" name="Group 41"/>
          <p:cNvGrpSpPr/>
          <p:nvPr userDrawn="1"/>
        </p:nvGrpSpPr>
        <p:grpSpPr bwMode="gray">
          <a:xfrm>
            <a:off x="-2035175" y="0"/>
            <a:ext cx="1872000" cy="4689612"/>
            <a:chOff x="-2581275" y="595116"/>
            <a:chExt cx="1872000" cy="4689612"/>
          </a:xfrm>
        </p:grpSpPr>
        <p:sp>
          <p:nvSpPr>
            <p:cNvPr id="43"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4"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5"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46"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47"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48"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49"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50"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51"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52"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53"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54"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55"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56"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57"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58"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59"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60"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61"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62"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63"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35" name="Picture 34"/>
          <p:cNvPicPr>
            <a:picLocks noChangeAspect="1"/>
          </p:cNvPicPr>
          <p:nvPr userDrawn="1"/>
        </p:nvPicPr>
        <p:blipFill>
          <a:blip r:embed="rId4"/>
          <a:stretch>
            <a:fillRect/>
          </a:stretch>
        </p:blipFill>
        <p:spPr>
          <a:xfrm>
            <a:off x="-1804990" y="4402733"/>
            <a:ext cx="154783" cy="138908"/>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a:t>Click icon to add picture</a:t>
            </a:r>
            <a:endParaRPr lang="en-GB"/>
          </a:p>
        </p:txBody>
      </p:sp>
    </p:spTree>
    <p:extLst>
      <p:ext uri="{BB962C8B-B14F-4D97-AF65-F5344CB8AC3E}">
        <p14:creationId xmlns:p14="http://schemas.microsoft.com/office/powerpoint/2010/main" val="2317490681"/>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pic>
        <p:nvPicPr>
          <p:cNvPr id="30" name="Picture 29"/>
          <p:cNvPicPr>
            <a:picLocks noChangeAspect="1"/>
          </p:cNvPicPr>
          <p:nvPr userDrawn="1"/>
        </p:nvPicPr>
        <p:blipFill>
          <a:blip r:embed="rId2"/>
          <a:stretch>
            <a:fillRect/>
          </a:stretch>
        </p:blipFill>
        <p:spPr>
          <a:xfrm>
            <a:off x="10373167" y="6203775"/>
            <a:ext cx="1518197" cy="378000"/>
          </a:xfrm>
          <a:prstGeom prst="rect">
            <a:avLst/>
          </a:prstGeom>
        </p:spPr>
      </p:pic>
      <p:pic>
        <p:nvPicPr>
          <p:cNvPr id="35" name="Picture Placeholder 36"/>
          <p:cNvPicPr>
            <a:picLocks noChangeAspect="1"/>
          </p:cNvPicPr>
          <p:nvPr userDrawn="1"/>
        </p:nvPicPr>
        <p:blipFill rotWithShape="1">
          <a:blip r:embed="rId3"/>
          <a:stretch/>
        </p:blipFill>
        <p:spPr bwMode="gray">
          <a:xfrm>
            <a:off x="838200" y="6291857"/>
            <a:ext cx="2188369" cy="287825"/>
          </a:xfrm>
          <a:prstGeom prst="rect">
            <a:avLst/>
          </a:prstGeom>
        </p:spPr>
      </p:pic>
      <p:grpSp>
        <p:nvGrpSpPr>
          <p:cNvPr id="48" name="Group 47"/>
          <p:cNvGrpSpPr/>
          <p:nvPr userDrawn="1"/>
        </p:nvGrpSpPr>
        <p:grpSpPr bwMode="gray">
          <a:xfrm>
            <a:off x="-2035175" y="0"/>
            <a:ext cx="1872000" cy="4689612"/>
            <a:chOff x="-2581275" y="595116"/>
            <a:chExt cx="1872000" cy="4689612"/>
          </a:xfrm>
        </p:grpSpPr>
        <p:sp>
          <p:nvSpPr>
            <p:cNvPr id="49"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0"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1"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52"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53"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54"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55"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56"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57"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58"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59"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60"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61"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62"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63"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64"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65"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66"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67"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68"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69"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37" name="Picture 36"/>
          <p:cNvPicPr>
            <a:picLocks noChangeAspect="1"/>
          </p:cNvPicPr>
          <p:nvPr userDrawn="1"/>
        </p:nvPicPr>
        <p:blipFill>
          <a:blip r:embed="rId4"/>
          <a:stretch>
            <a:fillRect/>
          </a:stretch>
        </p:blipFill>
        <p:spPr>
          <a:xfrm>
            <a:off x="-1804990" y="4402733"/>
            <a:ext cx="154783" cy="138908"/>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3175">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US" sz="1600"/>
                <a:t>Confidential</a:t>
              </a:r>
              <a:endParaRPr lang="en-GB" sz="1600" dirty="0"/>
            </a:p>
          </p:txBody>
        </p:sp>
      </p:grpSp>
    </p:spTree>
    <p:extLst>
      <p:ext uri="{BB962C8B-B14F-4D97-AF65-F5344CB8AC3E}">
        <p14:creationId xmlns:p14="http://schemas.microsoft.com/office/powerpoint/2010/main" val="1710295950"/>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F Title Slide Alt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pic>
        <p:nvPicPr>
          <p:cNvPr id="18" name="Picture 17"/>
          <p:cNvPicPr>
            <a:picLocks noChangeAspect="1"/>
          </p:cNvPicPr>
          <p:nvPr userDrawn="1"/>
        </p:nvPicPr>
        <p:blipFill>
          <a:blip r:embed="rId2"/>
          <a:stretch>
            <a:fillRect/>
          </a:stretch>
        </p:blipFill>
        <p:spPr>
          <a:xfrm>
            <a:off x="10373167" y="6203775"/>
            <a:ext cx="1518197" cy="378000"/>
          </a:xfrm>
          <a:prstGeom prst="rect">
            <a:avLst/>
          </a:prstGeom>
        </p:spPr>
      </p:pic>
      <p:pic>
        <p:nvPicPr>
          <p:cNvPr id="30" name="Picture Placeholder 36"/>
          <p:cNvPicPr>
            <a:picLocks noChangeAspect="1"/>
          </p:cNvPicPr>
          <p:nvPr userDrawn="1"/>
        </p:nvPicPr>
        <p:blipFill rotWithShape="1">
          <a:blip r:embed="rId3"/>
          <a:stretch/>
        </p:blipFill>
        <p:spPr bwMode="gray">
          <a:xfrm>
            <a:off x="838200" y="6291857"/>
            <a:ext cx="2188369" cy="287825"/>
          </a:xfrm>
          <a:prstGeom prst="rect">
            <a:avLst/>
          </a:prstGeom>
        </p:spPr>
      </p:pic>
      <p:grpSp>
        <p:nvGrpSpPr>
          <p:cNvPr id="48" name="Group 47"/>
          <p:cNvGrpSpPr/>
          <p:nvPr userDrawn="1"/>
        </p:nvGrpSpPr>
        <p:grpSpPr bwMode="gray">
          <a:xfrm>
            <a:off x="-2035175" y="0"/>
            <a:ext cx="1872000" cy="4689612"/>
            <a:chOff x="-2581275" y="595116"/>
            <a:chExt cx="1872000" cy="4689612"/>
          </a:xfrm>
        </p:grpSpPr>
        <p:sp>
          <p:nvSpPr>
            <p:cNvPr id="49"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0"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1"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52"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53"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54"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55"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56"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57"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58"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59"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60"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61"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62"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63"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64"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65"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66"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67"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68"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69"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38" name="Picture 37"/>
          <p:cNvPicPr>
            <a:picLocks noChangeAspect="1"/>
          </p:cNvPicPr>
          <p:nvPr userDrawn="1"/>
        </p:nvPicPr>
        <p:blipFill>
          <a:blip r:embed="rId4"/>
          <a:stretch>
            <a:fillRect/>
          </a:stretch>
        </p:blipFill>
        <p:spPr>
          <a:xfrm>
            <a:off x="-1804990" y="4402733"/>
            <a:ext cx="154783" cy="138908"/>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a:t>Click icon to add picture</a:t>
            </a:r>
            <a:endParaRPr lang="en-GB"/>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3175">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US" sz="1600"/>
                <a:t>Confidential</a:t>
              </a:r>
              <a:endParaRPr lang="en-GB" sz="1600" dirty="0"/>
            </a:p>
          </p:txBody>
        </p:sp>
      </p:grpSp>
    </p:spTree>
    <p:extLst>
      <p:ext uri="{BB962C8B-B14F-4D97-AF65-F5344CB8AC3E}">
        <p14:creationId xmlns:p14="http://schemas.microsoft.com/office/powerpoint/2010/main" val="15469895"/>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Click to 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Click to 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grpSp>
        <p:nvGrpSpPr>
          <p:cNvPr id="8" name="Group 7"/>
          <p:cNvGrpSpPr/>
          <p:nvPr userDrawn="1"/>
        </p:nvGrpSpPr>
        <p:grpSpPr bwMode="gray">
          <a:xfrm>
            <a:off x="-2035175" y="0"/>
            <a:ext cx="1872000" cy="4689612"/>
            <a:chOff x="-2581275" y="595116"/>
            <a:chExt cx="1872000" cy="4689612"/>
          </a:xfrm>
        </p:grpSpPr>
        <p:sp>
          <p:nvSpPr>
            <p:cNvPr id="9"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0"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1"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12"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13"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15"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16"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17"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18"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19"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20"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21"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22"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23"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24"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25"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26"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27"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28"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29"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30"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31" name="Picture 30"/>
          <p:cNvPicPr>
            <a:picLocks noChangeAspect="1"/>
          </p:cNvPicPr>
          <p:nvPr userDrawn="1"/>
        </p:nvPicPr>
        <p:blipFill>
          <a:blip r:embed="rId2"/>
          <a:stretch>
            <a:fillRect/>
          </a:stretch>
        </p:blipFill>
        <p:spPr>
          <a:xfrm>
            <a:off x="-1804990" y="4402733"/>
            <a:ext cx="154783" cy="138908"/>
          </a:xfrm>
          <a:prstGeom prst="rect">
            <a:avLst/>
          </a:prstGeom>
        </p:spPr>
      </p:pic>
      <p:pic>
        <p:nvPicPr>
          <p:cNvPr id="40" name="Picture 39"/>
          <p:cNvPicPr>
            <a:picLocks noChangeAspect="1"/>
          </p:cNvPicPr>
          <p:nvPr userDrawn="1"/>
        </p:nvPicPr>
        <p:blipFill>
          <a:blip r:embed="rId3"/>
          <a:stretch>
            <a:fillRect/>
          </a:stretch>
        </p:blipFill>
        <p:spPr>
          <a:xfrm>
            <a:off x="10723433" y="6358069"/>
            <a:ext cx="1183250" cy="294605"/>
          </a:xfrm>
          <a:prstGeom prst="rect">
            <a:avLst/>
          </a:prstGeom>
        </p:spPr>
      </p:pic>
    </p:spTree>
    <p:extLst>
      <p:ext uri="{BB962C8B-B14F-4D97-AF65-F5344CB8AC3E}">
        <p14:creationId xmlns:p14="http://schemas.microsoft.com/office/powerpoint/2010/main" val="2590487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a:t>Click icon to add picture</a:t>
            </a:r>
            <a:endParaRPr lang="en-GB"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US" noProof="0"/>
              <a:t>Click to edit </a:t>
            </a:r>
            <a:br>
              <a:rPr lang="en-US" noProof="0"/>
            </a:br>
            <a:r>
              <a:rPr lang="en-US" noProof="0"/>
              <a:t>Master title style</a:t>
            </a:r>
            <a:endParaRPr lang="en-GB" noProof="0" dirty="0"/>
          </a:p>
        </p:txBody>
      </p:sp>
      <p:grpSp>
        <p:nvGrpSpPr>
          <p:cNvPr id="8" name="Group 7"/>
          <p:cNvGrpSpPr/>
          <p:nvPr userDrawn="1"/>
        </p:nvGrpSpPr>
        <p:grpSpPr bwMode="gray">
          <a:xfrm>
            <a:off x="-2035175" y="0"/>
            <a:ext cx="1872000" cy="4689612"/>
            <a:chOff x="-2581275" y="595116"/>
            <a:chExt cx="1872000" cy="4689612"/>
          </a:xfrm>
        </p:grpSpPr>
        <p:sp>
          <p:nvSpPr>
            <p:cNvPr id="9"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0"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1"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12"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13"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14"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15"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16"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17"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18"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19"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20"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21"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22"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23"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24"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25"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26"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27"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28"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29"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30" name="Picture 29"/>
          <p:cNvPicPr>
            <a:picLocks noChangeAspect="1"/>
          </p:cNvPicPr>
          <p:nvPr userDrawn="1"/>
        </p:nvPicPr>
        <p:blipFill>
          <a:blip r:embed="rId2"/>
          <a:stretch>
            <a:fillRect/>
          </a:stretch>
        </p:blipFill>
        <p:spPr>
          <a:xfrm>
            <a:off x="-1804990" y="4402733"/>
            <a:ext cx="154783" cy="138908"/>
          </a:xfrm>
          <a:prstGeom prst="rect">
            <a:avLst/>
          </a:prstGeom>
        </p:spPr>
      </p:pic>
      <p:pic>
        <p:nvPicPr>
          <p:cNvPr id="33" name="Picture 32"/>
          <p:cNvPicPr>
            <a:picLocks noChangeAspect="1"/>
          </p:cNvPicPr>
          <p:nvPr userDrawn="1"/>
        </p:nvPicPr>
        <p:blipFill>
          <a:blip r:embed="rId3"/>
          <a:stretch>
            <a:fillRect/>
          </a:stretch>
        </p:blipFill>
        <p:spPr>
          <a:xfrm>
            <a:off x="10723433" y="6358069"/>
            <a:ext cx="1183250" cy="294605"/>
          </a:xfrm>
          <a:prstGeom prst="rect">
            <a:avLst/>
          </a:prstGeom>
        </p:spPr>
      </p:pic>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a:t>Click to edit Master title style</a:t>
            </a:r>
            <a:endParaRPr lang="en-GB"/>
          </a:p>
        </p:txBody>
      </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US"/>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959066176"/>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89175"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886394254"/>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a:t>Click to edit Master title style</a:t>
            </a:r>
            <a:endParaRPr lang="en-GB"/>
          </a:p>
        </p:txBody>
      </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8" userDrawn="1">
          <p15:clr>
            <a:srgbClr val="FBAE40"/>
          </p15:clr>
        </p15:guide>
        <p15:guide id="1" pos="3720"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Click to 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Click to 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Click to 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a:t>Click to edit Master title style</a:t>
            </a:r>
            <a:endParaRPr lang="en-GB"/>
          </a:p>
        </p:txBody>
      </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Click to 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Click to 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Click to 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a:t>Click to edit Master title style</a:t>
            </a:r>
            <a:endParaRPr lang="en-GB"/>
          </a:p>
        </p:txBody>
      </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a:t>Click to edit Master title style</a:t>
            </a:r>
            <a:endParaRPr lang="en-GB"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a:t>Click to edit Master title style</a:t>
            </a:r>
            <a:endParaRPr lang="en-GB"/>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a:t>Click to edit Master title style</a:t>
            </a:r>
            <a:endParaRPr lang="en-GB"/>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a:t>Click icon to add picture</a:t>
            </a:r>
            <a:endParaRPr lang="en-GB" dirty="0"/>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15:guide id="1" pos="30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89175"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89175"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826"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3"/>
          </p:nvPr>
        </p:nvSpPr>
        <p:spPr bwMode="gray">
          <a:xfrm>
            <a:off x="6276750"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7" name="Slide Number Placeholder 6"/>
          <p:cNvSpPr>
            <a:spLocks noGrp="1"/>
          </p:cNvSpPr>
          <p:nvPr>
            <p:ph type="sldNum" sz="quarter" idx="1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987376461"/>
      </p:ext>
    </p:extLst>
  </p:cSld>
  <p:clrMapOvr>
    <a:masterClrMapping/>
  </p:clrMapOvr>
  <p:extLst>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a:t>Click to edit Master title style</a:t>
            </a:r>
            <a:endParaRPr lang="en-GB" dirty="0"/>
          </a:p>
        </p:txBody>
      </p:sp>
      <p:grpSp>
        <p:nvGrpSpPr>
          <p:cNvPr id="36" name="Group 35"/>
          <p:cNvGrpSpPr/>
          <p:nvPr userDrawn="1"/>
        </p:nvGrpSpPr>
        <p:grpSpPr bwMode="gray">
          <a:xfrm>
            <a:off x="-2035175" y="0"/>
            <a:ext cx="1872000" cy="4689612"/>
            <a:chOff x="-2581275" y="595116"/>
            <a:chExt cx="1872000" cy="4689612"/>
          </a:xfrm>
        </p:grpSpPr>
        <p:sp>
          <p:nvSpPr>
            <p:cNvPr id="37"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8"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39"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40"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41"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42"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43"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44"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45"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46"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47"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48"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49"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50"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51"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52"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53"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54"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55"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56"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57"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27" name="Picture 26"/>
          <p:cNvPicPr>
            <a:picLocks noChangeAspect="1"/>
          </p:cNvPicPr>
          <p:nvPr userDrawn="1"/>
        </p:nvPicPr>
        <p:blipFill>
          <a:blip r:embed="rId2"/>
          <a:stretch>
            <a:fillRect/>
          </a:stretch>
        </p:blipFill>
        <p:spPr>
          <a:xfrm>
            <a:off x="10373167" y="6203775"/>
            <a:ext cx="1518197" cy="378000"/>
          </a:xfrm>
          <a:prstGeom prst="rect">
            <a:avLst/>
          </a:prstGeom>
        </p:spPr>
      </p:pic>
      <p:pic>
        <p:nvPicPr>
          <p:cNvPr id="28" name="Picture 27"/>
          <p:cNvPicPr>
            <a:picLocks noChangeAspect="1"/>
          </p:cNvPicPr>
          <p:nvPr userDrawn="1"/>
        </p:nvPicPr>
        <p:blipFill>
          <a:blip r:embed="rId3"/>
          <a:stretch>
            <a:fillRect/>
          </a:stretch>
        </p:blipFill>
        <p:spPr>
          <a:xfrm>
            <a:off x="-1804990" y="4402733"/>
            <a:ext cx="154783" cy="138908"/>
          </a:xfrm>
          <a:prstGeom prst="rect">
            <a:avLst/>
          </a:prstGeom>
        </p:spPr>
      </p:pic>
    </p:spTree>
    <p:extLst>
      <p:ext uri="{BB962C8B-B14F-4D97-AF65-F5344CB8AC3E}">
        <p14:creationId xmlns:p14="http://schemas.microsoft.com/office/powerpoint/2010/main" val="4228618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A45EE-9CEB-4C1B-A3CE-25B4D869CCD5}" type="datetimeFigureOut">
              <a:rPr kumimoji="0" lang="fr-BE" sz="1800" b="0" i="0" u="none" strike="noStrike" kern="1200" cap="none" spc="0" normalizeH="0" baseline="0" noProof="0">
                <a:ln>
                  <a:noFill/>
                </a:ln>
                <a:solidFill>
                  <a:prstClr val="black">
                    <a:tint val="75000"/>
                  </a:prstClr>
                </a:solidFill>
                <a:effectLst/>
                <a:uLnTx/>
                <a:uFillTx/>
                <a:latin typeface="ING M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08-05-22</a:t>
            </a:fld>
            <a:endParaRPr kumimoji="0" lang="fr-BE" sz="1800" b="0" i="0" u="none" strike="noStrike" kern="1200" cap="none" spc="0" normalizeH="0" baseline="0" noProof="0">
              <a:ln>
                <a:noFill/>
              </a:ln>
              <a:solidFill>
                <a:prstClr val="black">
                  <a:tint val="75000"/>
                </a:prstClr>
              </a:solidFill>
              <a:effectLst/>
              <a:uLnTx/>
              <a:uFillTx/>
              <a:latin typeface="ING Me"/>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prstClr val="black">
                  <a:tint val="75000"/>
                </a:prstClr>
              </a:solidFill>
              <a:effectLst/>
              <a:uLnTx/>
              <a:uFillTx/>
              <a:latin typeface="ING Me"/>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D236C73-294F-47DA-A5D8-39EBB93128C9}" type="slidenum">
              <a:rPr kumimoji="0" lang="fr-BE" sz="1000" b="1" i="0" u="none" strike="noStrike" kern="1200" cap="none" spc="0" normalizeH="0" baseline="0" noProof="0">
                <a:ln>
                  <a:noFill/>
                </a:ln>
                <a:solidFill>
                  <a:prstClr val="black">
                    <a:tint val="75000"/>
                  </a:prstClr>
                </a:solidFill>
                <a:effectLst/>
                <a:uLnTx/>
                <a:uFillTx/>
                <a:latin typeface="ING M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BE" sz="1000" b="1" i="0" u="none" strike="noStrike" kern="1200" cap="none" spc="0" normalizeH="0" baseline="0" noProof="0">
              <a:ln>
                <a:noFill/>
              </a:ln>
              <a:solidFill>
                <a:prstClr val="black">
                  <a:tint val="75000"/>
                </a:prstClr>
              </a:solidFill>
              <a:effectLst/>
              <a:uLnTx/>
              <a:uFillTx/>
              <a:latin typeface="ING Me"/>
              <a:ea typeface="+mn-ea"/>
              <a:cs typeface="+mn-cs"/>
            </a:endParaRPr>
          </a:p>
        </p:txBody>
      </p:sp>
    </p:spTree>
    <p:extLst>
      <p:ext uri="{BB962C8B-B14F-4D97-AF65-F5344CB8AC3E}">
        <p14:creationId xmlns:p14="http://schemas.microsoft.com/office/powerpoint/2010/main" val="2420889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BE"/>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BE"/>
          </a:p>
        </p:txBody>
      </p:sp>
      <p:sp>
        <p:nvSpPr>
          <p:cNvPr id="4" name="Date Placeholder 3"/>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5" name="Footer Placeholder 4"/>
          <p:cNvSpPr>
            <a:spLocks noGrp="1"/>
          </p:cNvSpPr>
          <p:nvPr>
            <p:ph type="ftr" sz="quarter" idx="11"/>
          </p:nvPr>
        </p:nvSpPr>
        <p:spPr/>
        <p:txBody>
          <a:bodyPr/>
          <a:lstStyle/>
          <a:p>
            <a:endParaRPr lang="fr-BE">
              <a:solidFill>
                <a:prstClr val="black">
                  <a:tint val="75000"/>
                </a:prstClr>
              </a:solidFill>
            </a:endParaRPr>
          </a:p>
        </p:txBody>
      </p:sp>
      <p:sp>
        <p:nvSpPr>
          <p:cNvPr id="6" name="Slide Number Placeholder 5"/>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1898339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5" name="Footer Placeholder 4"/>
          <p:cNvSpPr>
            <a:spLocks noGrp="1"/>
          </p:cNvSpPr>
          <p:nvPr>
            <p:ph type="ftr" sz="quarter" idx="11"/>
          </p:nvPr>
        </p:nvSpPr>
        <p:spPr/>
        <p:txBody>
          <a:bodyPr/>
          <a:lstStyle/>
          <a:p>
            <a:endParaRPr lang="fr-BE">
              <a:solidFill>
                <a:prstClr val="black">
                  <a:tint val="75000"/>
                </a:prstClr>
              </a:solidFill>
            </a:endParaRPr>
          </a:p>
        </p:txBody>
      </p:sp>
      <p:sp>
        <p:nvSpPr>
          <p:cNvPr id="6" name="Slide Number Placeholder 5"/>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39233533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B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5" name="Footer Placeholder 4"/>
          <p:cNvSpPr>
            <a:spLocks noGrp="1"/>
          </p:cNvSpPr>
          <p:nvPr>
            <p:ph type="ftr" sz="quarter" idx="11"/>
          </p:nvPr>
        </p:nvSpPr>
        <p:spPr/>
        <p:txBody>
          <a:bodyPr/>
          <a:lstStyle/>
          <a:p>
            <a:endParaRPr lang="fr-BE">
              <a:solidFill>
                <a:prstClr val="black">
                  <a:tint val="75000"/>
                </a:prstClr>
              </a:solidFill>
            </a:endParaRPr>
          </a:p>
        </p:txBody>
      </p:sp>
      <p:sp>
        <p:nvSpPr>
          <p:cNvPr id="6" name="Slide Number Placeholder 5"/>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6691779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BE"/>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Date Placeholder 4"/>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6" name="Footer Placeholder 5"/>
          <p:cNvSpPr>
            <a:spLocks noGrp="1"/>
          </p:cNvSpPr>
          <p:nvPr>
            <p:ph type="ftr" sz="quarter" idx="11"/>
          </p:nvPr>
        </p:nvSpPr>
        <p:spPr/>
        <p:txBody>
          <a:bodyPr/>
          <a:lstStyle/>
          <a:p>
            <a:endParaRPr lang="fr-BE">
              <a:solidFill>
                <a:prstClr val="black">
                  <a:tint val="75000"/>
                </a:prstClr>
              </a:solidFill>
            </a:endParaRPr>
          </a:p>
        </p:txBody>
      </p:sp>
      <p:sp>
        <p:nvSpPr>
          <p:cNvPr id="7" name="Slide Number Placeholder 6"/>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1964359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89175"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B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Date Placeholder 6"/>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8" name="Footer Placeholder 7"/>
          <p:cNvSpPr>
            <a:spLocks noGrp="1"/>
          </p:cNvSpPr>
          <p:nvPr>
            <p:ph type="ftr" sz="quarter" idx="11"/>
          </p:nvPr>
        </p:nvSpPr>
        <p:spPr/>
        <p:txBody>
          <a:bodyPr/>
          <a:lstStyle/>
          <a:p>
            <a:endParaRPr lang="fr-BE">
              <a:solidFill>
                <a:prstClr val="black">
                  <a:tint val="75000"/>
                </a:prstClr>
              </a:solidFill>
            </a:endParaRPr>
          </a:p>
        </p:txBody>
      </p:sp>
      <p:sp>
        <p:nvSpPr>
          <p:cNvPr id="9" name="Slide Number Placeholder 8"/>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6373766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BE"/>
          </a:p>
        </p:txBody>
      </p:sp>
      <p:sp>
        <p:nvSpPr>
          <p:cNvPr id="3" name="Date Placeholder 2"/>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4" name="Footer Placeholder 3"/>
          <p:cNvSpPr>
            <a:spLocks noGrp="1"/>
          </p:cNvSpPr>
          <p:nvPr>
            <p:ph type="ftr" sz="quarter" idx="11"/>
          </p:nvPr>
        </p:nvSpPr>
        <p:spPr/>
        <p:txBody>
          <a:bodyPr/>
          <a:lstStyle/>
          <a:p>
            <a:endParaRPr lang="fr-BE">
              <a:solidFill>
                <a:prstClr val="black">
                  <a:tint val="75000"/>
                </a:prstClr>
              </a:solidFill>
            </a:endParaRPr>
          </a:p>
        </p:txBody>
      </p:sp>
      <p:sp>
        <p:nvSpPr>
          <p:cNvPr id="5" name="Slide Number Placeholder 4"/>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29993965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3" name="Footer Placeholder 2"/>
          <p:cNvSpPr>
            <a:spLocks noGrp="1"/>
          </p:cNvSpPr>
          <p:nvPr>
            <p:ph type="ftr" sz="quarter" idx="11"/>
          </p:nvPr>
        </p:nvSpPr>
        <p:spPr/>
        <p:txBody>
          <a:bodyPr/>
          <a:lstStyle/>
          <a:p>
            <a:endParaRPr lang="fr-BE">
              <a:solidFill>
                <a:prstClr val="black">
                  <a:tint val="75000"/>
                </a:prstClr>
              </a:solidFill>
            </a:endParaRPr>
          </a:p>
        </p:txBody>
      </p:sp>
      <p:sp>
        <p:nvSpPr>
          <p:cNvPr id="4" name="Slide Number Placeholder 3"/>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16100915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BE"/>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6" name="Footer Placeholder 5"/>
          <p:cNvSpPr>
            <a:spLocks noGrp="1"/>
          </p:cNvSpPr>
          <p:nvPr>
            <p:ph type="ftr" sz="quarter" idx="11"/>
          </p:nvPr>
        </p:nvSpPr>
        <p:spPr/>
        <p:txBody>
          <a:bodyPr/>
          <a:lstStyle/>
          <a:p>
            <a:endParaRPr lang="fr-BE">
              <a:solidFill>
                <a:prstClr val="black">
                  <a:tint val="75000"/>
                </a:prstClr>
              </a:solidFill>
            </a:endParaRPr>
          </a:p>
        </p:txBody>
      </p:sp>
      <p:sp>
        <p:nvSpPr>
          <p:cNvPr id="7" name="Slide Number Placeholder 6"/>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35607543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BE"/>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6" name="Footer Placeholder 5"/>
          <p:cNvSpPr>
            <a:spLocks noGrp="1"/>
          </p:cNvSpPr>
          <p:nvPr>
            <p:ph type="ftr" sz="quarter" idx="11"/>
          </p:nvPr>
        </p:nvSpPr>
        <p:spPr/>
        <p:txBody>
          <a:bodyPr/>
          <a:lstStyle/>
          <a:p>
            <a:endParaRPr lang="fr-BE">
              <a:solidFill>
                <a:prstClr val="black">
                  <a:tint val="75000"/>
                </a:prstClr>
              </a:solidFill>
            </a:endParaRPr>
          </a:p>
        </p:txBody>
      </p:sp>
      <p:sp>
        <p:nvSpPr>
          <p:cNvPr id="7" name="Slide Number Placeholder 6"/>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42697090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5" name="Footer Placeholder 4"/>
          <p:cNvSpPr>
            <a:spLocks noGrp="1"/>
          </p:cNvSpPr>
          <p:nvPr>
            <p:ph type="ftr" sz="quarter" idx="11"/>
          </p:nvPr>
        </p:nvSpPr>
        <p:spPr/>
        <p:txBody>
          <a:bodyPr/>
          <a:lstStyle/>
          <a:p>
            <a:endParaRPr lang="fr-BE">
              <a:solidFill>
                <a:prstClr val="black">
                  <a:tint val="75000"/>
                </a:prstClr>
              </a:solidFill>
            </a:endParaRPr>
          </a:p>
        </p:txBody>
      </p:sp>
      <p:sp>
        <p:nvSpPr>
          <p:cNvPr id="6" name="Slide Number Placeholder 5"/>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27901518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BE"/>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p:cNvSpPr>
            <a:spLocks noGrp="1"/>
          </p:cNvSpPr>
          <p:nvPr>
            <p:ph type="dt" sz="half" idx="10"/>
          </p:nvPr>
        </p:nvSpPr>
        <p:spPr/>
        <p:txBody>
          <a:body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5" name="Footer Placeholder 4"/>
          <p:cNvSpPr>
            <a:spLocks noGrp="1"/>
          </p:cNvSpPr>
          <p:nvPr>
            <p:ph type="ftr" sz="quarter" idx="11"/>
          </p:nvPr>
        </p:nvSpPr>
        <p:spPr/>
        <p:txBody>
          <a:bodyPr/>
          <a:lstStyle/>
          <a:p>
            <a:endParaRPr lang="fr-BE">
              <a:solidFill>
                <a:prstClr val="black">
                  <a:tint val="75000"/>
                </a:prstClr>
              </a:solidFill>
            </a:endParaRPr>
          </a:p>
        </p:txBody>
      </p:sp>
      <p:sp>
        <p:nvSpPr>
          <p:cNvPr id="6" name="Slide Number Placeholder 5"/>
          <p:cNvSpPr>
            <a:spLocks noGrp="1"/>
          </p:cNvSpPr>
          <p:nvPr>
            <p:ph type="sldNum" sz="quarter" idx="12"/>
          </p:nvPr>
        </p:nvSpPr>
        <p:spPr/>
        <p:txBody>
          <a:body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28059835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10"/>
            <a:ext cx="1575427" cy="169944"/>
          </a:xfrm>
          <a:prstGeom prst="rect">
            <a:avLst/>
          </a:prstGeom>
          <a:noFill/>
        </p:spPr>
        <p:txBody>
          <a:bodyPr wrap="square" lIns="27000" tIns="27000" rIns="27000" bIns="27000" rtlCol="0">
            <a:spAutoFit/>
          </a:bodyPr>
          <a:lstStyle/>
          <a:p>
            <a:r>
              <a:rPr lang="en-GB" sz="750" b="0">
                <a:solidFill>
                  <a:srgbClr val="696969"/>
                </a:solidFill>
              </a:rPr>
              <a:t>Alignment indicator</a:t>
            </a:r>
            <a:endParaRPr lang="en-GB" sz="750" b="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9"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38902"/>
          </a:xfrm>
        </p:spPr>
        <p:txBody>
          <a:bodyPr lIns="0" tIns="0" rIns="36000" bIns="72000" anchor="t" anchorCtr="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lang="en-US" sz="1200" b="0" i="0" kern="1200" baseline="0" dirty="0" smtClean="0">
                <a:solidFill>
                  <a:schemeClr val="tx1"/>
                </a:solidFill>
                <a:latin typeface="+mn-lt"/>
                <a:ea typeface="+mn-ea"/>
                <a:cs typeface="ING Me" pitchFamily="2" charset="0"/>
              </a:defRPr>
            </a:lvl1pPr>
            <a:lvl2pPr marL="0" indent="0" algn="l" defTabSz="685800" rtl="0" eaLnBrk="1" latinLnBrk="0" hangingPunct="1">
              <a:lnSpc>
                <a:spcPts val="1650"/>
              </a:lnSpc>
              <a:spcBef>
                <a:spcPts val="0"/>
              </a:spcBef>
              <a:spcAft>
                <a:spcPts val="0"/>
              </a:spcAft>
              <a:buFont typeface="Arial" panose="020B0604020202020204" pitchFamily="34" charset="0"/>
              <a:buNone/>
              <a:defRPr lang="en-US" sz="1500" b="0" i="0" kern="1200" baseline="0" dirty="0" smtClean="0">
                <a:solidFill>
                  <a:schemeClr val="tx1"/>
                </a:solidFill>
                <a:latin typeface="+mn-lt"/>
                <a:ea typeface="+mn-ea"/>
                <a:cs typeface="ING Me" pitchFamily="2" charset="0"/>
              </a:defRPr>
            </a:lvl2pPr>
            <a:lvl3pPr marL="0" indent="0" algn="l" defTabSz="685800" rtl="0" eaLnBrk="1" latinLnBrk="0" hangingPunct="1">
              <a:lnSpc>
                <a:spcPts val="1650"/>
              </a:lnSpc>
              <a:spcBef>
                <a:spcPts val="0"/>
              </a:spcBef>
              <a:spcAft>
                <a:spcPts val="0"/>
              </a:spcAft>
              <a:buFont typeface="Arial" panose="020B0604020202020204" pitchFamily="34" charset="0"/>
              <a:buNone/>
              <a:defRPr lang="en-US" sz="1500" b="0" i="0" kern="1200" baseline="0" dirty="0" smtClean="0">
                <a:solidFill>
                  <a:schemeClr val="tx1"/>
                </a:solidFill>
                <a:latin typeface="+mn-lt"/>
                <a:ea typeface="+mn-ea"/>
                <a:cs typeface="ING Me" pitchFamily="2" charset="0"/>
              </a:defRPr>
            </a:lvl3pPr>
            <a:lvl4pPr marL="0" indent="0" algn="l" defTabSz="685800" rtl="0" eaLnBrk="1" latinLnBrk="0" hangingPunct="1">
              <a:lnSpc>
                <a:spcPts val="1650"/>
              </a:lnSpc>
              <a:spcBef>
                <a:spcPts val="0"/>
              </a:spcBef>
              <a:spcAft>
                <a:spcPts val="0"/>
              </a:spcAft>
              <a:buFont typeface="Arial" panose="020B0604020202020204" pitchFamily="34" charset="0"/>
              <a:buNone/>
              <a:defRPr lang="en-US" sz="1500" b="0" i="0" kern="1200" baseline="0" dirty="0" smtClean="0">
                <a:solidFill>
                  <a:schemeClr val="tx1"/>
                </a:solidFill>
                <a:latin typeface="+mn-lt"/>
                <a:ea typeface="+mn-ea"/>
                <a:cs typeface="ING Me" pitchFamily="2" charset="0"/>
              </a:defRPr>
            </a:lvl4pPr>
            <a:lvl5pPr marL="0" indent="0" algn="l" defTabSz="685800" rtl="0" eaLnBrk="1" latinLnBrk="0" hangingPunct="1">
              <a:lnSpc>
                <a:spcPts val="1650"/>
              </a:lnSpc>
              <a:spcBef>
                <a:spcPts val="0"/>
              </a:spcBef>
              <a:spcAft>
                <a:spcPts val="0"/>
              </a:spcAft>
              <a:buFont typeface="Arial" panose="020B0604020202020204" pitchFamily="34" charset="0"/>
              <a:buNone/>
              <a:defRPr lang="nl-NL" sz="15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56" y="5277600"/>
            <a:ext cx="5256000" cy="238902"/>
          </a:xfrm>
        </p:spPr>
        <p:txBody>
          <a:bodyPr lIns="0" tIns="0" rIns="36000" bIns="72000" anchor="t" anchorCtr="0">
            <a:spAutoFit/>
          </a:bodyPr>
          <a:lstStyle>
            <a:lvl1pPr marL="0" indent="0" algn="l">
              <a:lnSpc>
                <a:spcPct val="90000"/>
              </a:lnSpc>
              <a:buNone/>
              <a:defRPr sz="1200" b="1" i="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8003"/>
            <a:ext cx="3767466" cy="598701"/>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27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7" y="1634402"/>
            <a:ext cx="2912895" cy="598701"/>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2700" b="1">
                <a:solidFill>
                  <a:schemeClr val="bg1"/>
                </a:solidFill>
              </a:defRPr>
            </a:lvl1pPr>
          </a:lstStyle>
          <a:p>
            <a:r>
              <a:rPr lang="en-GB" noProof="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9" y="5896313"/>
            <a:ext cx="3857455" cy="961691"/>
          </a:xfrm>
        </p:spPr>
        <p:txBody>
          <a:bodyPr lIns="288000" tIns="108000" rIns="108000" bIns="108000" anchor="ctr" anchorCtr="0"/>
          <a:lstStyle>
            <a:lvl1pPr>
              <a:defRPr sz="9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1281141381"/>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9" y="4"/>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469888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1500" b="1">
                <a:solidFill>
                  <a:schemeClr val="bg2"/>
                </a:solidFill>
              </a:defRPr>
            </a:lvl1pPr>
          </a:lstStyle>
          <a:p>
            <a:pPr lvl="0"/>
            <a:r>
              <a:rPr lang="en-GB" noProof="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9" y="4"/>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1500"/>
            </a:lvl1pPr>
            <a:lvl2pPr>
              <a:defRPr sz="1500"/>
            </a:lvl2pPr>
            <a:lvl3pPr>
              <a:defRPr sz="1500"/>
            </a:lvl3pPr>
            <a:lvl4pPr>
              <a:defRPr sz="1500"/>
            </a:lvl4pPr>
            <a:lvl5pPr>
              <a:defRPr sz="15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63631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Content Slide 2">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89175" cy="492239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002686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35000" indent="-135000">
              <a:buClr>
                <a:schemeClr val="accent1"/>
              </a:buClr>
              <a:buFontTx/>
              <a:buBlip>
                <a:blip r:embed="rId2">
                  <a:extLst>
                    <a:ext uri="{96DAC541-7B7A-43D3-8B79-37D633B846F1}">
                      <asvg:svgBlip xmlns:asvg="http://schemas.microsoft.com/office/drawing/2016/SVG/main" r:embed="rId3"/>
                    </a:ext>
                  </a:extLst>
                </a:blip>
              </a:buBlip>
              <a:defRPr/>
            </a:lvl1pPr>
            <a:lvl2pPr marL="270000" indent="-135000">
              <a:buClr>
                <a:schemeClr val="accent2"/>
              </a:buClr>
              <a:buFontTx/>
              <a:buBlip>
                <a:blip r:embed="rId4">
                  <a:extLst>
                    <a:ext uri="{96DAC541-7B7A-43D3-8B79-37D633B846F1}">
                      <asvg:svgBlip xmlns:asvg="http://schemas.microsoft.com/office/drawing/2016/SVG/main" r:embed="rId5"/>
                    </a:ext>
                  </a:extLst>
                </a:blip>
              </a:buBlip>
              <a:defRPr/>
            </a:lvl2pPr>
            <a:lvl3pPr marL="405000" indent="-135000">
              <a:buClr>
                <a:schemeClr val="accent3"/>
              </a:buClr>
              <a:buFontTx/>
              <a:buBlip>
                <a:blip r:embed="rId6">
                  <a:extLst>
                    <a:ext uri="{96DAC541-7B7A-43D3-8B79-37D633B846F1}">
                      <asvg:svgBlip xmlns:asvg="http://schemas.microsoft.com/office/drawing/2016/SVG/main" r:embed="rId7"/>
                    </a:ext>
                  </a:extLst>
                </a:blip>
              </a:buBlip>
              <a:defRPr/>
            </a:lvl3pPr>
            <a:lvl4pPr marL="540000" indent="-135000">
              <a:buClr>
                <a:schemeClr val="accent4"/>
              </a:buClr>
              <a:buFontTx/>
              <a:buBlip>
                <a:blip r:embed="rId8">
                  <a:extLst>
                    <a:ext uri="{96DAC541-7B7A-43D3-8B79-37D633B846F1}">
                      <asvg:svgBlip xmlns:asvg="http://schemas.microsoft.com/office/drawing/2016/SVG/main" r:embed="rId9"/>
                    </a:ext>
                  </a:extLst>
                </a:blip>
              </a:buBlip>
              <a:defRPr/>
            </a:lvl4pPr>
            <a:lvl5pPr marL="675000" indent="-135000">
              <a:buClr>
                <a:schemeClr val="accent5"/>
              </a:buClr>
              <a:buFontTx/>
              <a:buBlip>
                <a:blip r:embed="rId10">
                  <a:extLst>
                    <a:ext uri="{96DAC541-7B7A-43D3-8B79-37D633B846F1}">
                      <asvg:svgBlip xmlns:asvg="http://schemas.microsoft.com/office/drawing/2016/SVG/main" r:embed="rId11"/>
                    </a:ext>
                  </a:extLst>
                </a:blip>
              </a:buBlip>
              <a:defRPr/>
            </a:lvl5pPr>
            <a:lvl6pPr marL="810000" indent="-135000">
              <a:lnSpc>
                <a:spcPct val="93000"/>
              </a:lnSpc>
              <a:spcBef>
                <a:spcPts val="0"/>
              </a:spcBef>
              <a:buFontTx/>
              <a:buBlip>
                <a:blip r:embed="rId12">
                  <a:extLst>
                    <a:ext uri="{96DAC541-7B7A-43D3-8B79-37D633B846F1}">
                      <asvg:svgBlip xmlns:asvg="http://schemas.microsoft.com/office/drawing/2016/SVG/main" r:embed="rId13"/>
                    </a:ext>
                  </a:extLst>
                </a:blip>
              </a:buBlip>
              <a:defRPr sz="1500"/>
            </a:lvl6pPr>
            <a:lvl7pPr marL="945000" indent="-135000">
              <a:lnSpc>
                <a:spcPct val="93000"/>
              </a:lnSpc>
              <a:spcBef>
                <a:spcPts val="0"/>
              </a:spcBef>
              <a:buFontTx/>
              <a:buBlip>
                <a:blip r:embed="rId14">
                  <a:extLst>
                    <a:ext uri="{96DAC541-7B7A-43D3-8B79-37D633B846F1}">
                      <asvg:svgBlip xmlns:asvg="http://schemas.microsoft.com/office/drawing/2016/SVG/main" r:embed="rId15"/>
                    </a:ext>
                  </a:extLst>
                </a:blip>
              </a:buBlip>
              <a:defRPr sz="1500"/>
            </a:lvl7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a:p>
            <a:pPr lvl="6"/>
            <a:r>
              <a:rPr lang="en-GB" noProof="0"/>
              <a:t>Seventh level</a:t>
            </a:r>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9" y="4"/>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291160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8" y="5878282"/>
            <a:ext cx="290287"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10"/>
            <a:ext cx="1575427" cy="169944"/>
          </a:xfrm>
          <a:prstGeom prst="rect">
            <a:avLst/>
          </a:prstGeom>
          <a:noFill/>
        </p:spPr>
        <p:txBody>
          <a:bodyPr wrap="square" lIns="27000" tIns="27000" rIns="27000" bIns="27000" rtlCol="0">
            <a:spAutoFit/>
          </a:bodyPr>
          <a:lstStyle/>
          <a:p>
            <a:r>
              <a:rPr lang="en-GB" sz="750" b="0">
                <a:solidFill>
                  <a:srgbClr val="696969"/>
                </a:solidFill>
              </a:rPr>
              <a:t>Alignment indicator</a:t>
            </a:r>
            <a:endParaRPr lang="en-GB" sz="750" b="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4"/>
            <a:ext cx="1826420" cy="2247435"/>
          </a:xfrm>
          <a:prstGeom prst="rect">
            <a:avLst/>
          </a:prstGeom>
          <a:noFill/>
        </p:spPr>
        <p:txBody>
          <a:bodyPr wrap="square" lIns="27000" tIns="27000" rIns="27000" bIns="27000" rtlCol="0">
            <a:spAutoFit/>
          </a:bodyPr>
          <a:lstStyle/>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1">
                <a:solidFill>
                  <a:srgbClr val="696969"/>
                </a:solidFill>
              </a:rPr>
              <a:t>Changing the photo</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750" b="0">
                <a:solidFill>
                  <a:srgbClr val="696969"/>
                </a:solidFill>
              </a:rPr>
              <a:t>- Click on the existing photo, and choose 'Cut' via the right mouse button.</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Copy the big picture on your screen with </a:t>
            </a:r>
            <a:r>
              <a:rPr lang="en-US" sz="750" b="0" err="1">
                <a:solidFill>
                  <a:srgbClr val="696969"/>
                </a:solidFill>
              </a:rPr>
              <a:t>Ctrl+C</a:t>
            </a:r>
            <a:r>
              <a:rPr lang="en-US" sz="750" b="0">
                <a:solidFill>
                  <a:srgbClr val="696969"/>
                </a:solidFill>
              </a:rPr>
              <a:t>, go back to the image placeholder on this page, and paste the photo with </a:t>
            </a:r>
            <a:r>
              <a:rPr lang="en-US" sz="750" b="0" err="1">
                <a:solidFill>
                  <a:srgbClr val="696969"/>
                </a:solidFill>
              </a:rPr>
              <a:t>Ctrl+V</a:t>
            </a:r>
            <a:r>
              <a:rPr lang="en-US" sz="750" b="0">
                <a:solidFill>
                  <a:srgbClr val="696969"/>
                </a:solidFill>
              </a:rPr>
              <a:t>.</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Finally, click on the new picture and choose 'Move to Back' via the right mouse button to show the heading bars again.</a:t>
            </a:r>
            <a:endParaRPr lang="en-GB" sz="750" b="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9"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801" y="5896312"/>
            <a:ext cx="3857457" cy="961691"/>
          </a:xfrm>
        </p:spPr>
        <p:txBody>
          <a:bodyPr lIns="288000" tIns="108000" rIns="108000" bIns="108000" anchor="ctr" anchorCtr="0"/>
          <a:lstStyle>
            <a:lvl1pPr>
              <a:defRPr sz="900">
                <a:solidFill>
                  <a:srgbClr val="A8A8A8"/>
                </a:solidFill>
              </a:defRPr>
            </a:lvl1pPr>
          </a:lstStyle>
          <a:p>
            <a:r>
              <a:rPr lang="en-GB"/>
              <a:t>Business or project wordmark </a:t>
            </a:r>
            <a:br>
              <a:rPr lang="en-GB"/>
            </a:br>
            <a:r>
              <a:rPr lang="en-GB"/>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38902"/>
          </a:xfrm>
        </p:spPr>
        <p:txBody>
          <a:bodyPr wrap="square" lIns="0" tIns="0" rIns="36000" bIns="72000" anchor="t" anchorCtr="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lang="en-GB" sz="1200" b="0" i="0" kern="1200" baseline="0" noProof="0" dirty="0" smtClean="0">
                <a:solidFill>
                  <a:schemeClr val="tx1"/>
                </a:solidFill>
                <a:latin typeface="+mn-lt"/>
                <a:ea typeface="+mn-ea"/>
                <a:cs typeface="ING Me" pitchFamily="2" charset="0"/>
              </a:defRPr>
            </a:lvl1pPr>
            <a:lvl2pPr>
              <a:defRPr sz="1650">
                <a:solidFill>
                  <a:srgbClr val="000000"/>
                </a:solidFill>
              </a:defRPr>
            </a:lvl2pPr>
            <a:lvl3pPr>
              <a:defRPr sz="1650">
                <a:solidFill>
                  <a:srgbClr val="000000"/>
                </a:solidFill>
              </a:defRPr>
            </a:lvl3pPr>
            <a:lvl4pPr>
              <a:defRPr sz="1650">
                <a:solidFill>
                  <a:srgbClr val="000000"/>
                </a:solidFill>
              </a:defRPr>
            </a:lvl4pPr>
            <a:lvl5pPr>
              <a:defRPr sz="165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9" y="5276905"/>
            <a:ext cx="5256000" cy="238902"/>
          </a:xfrm>
        </p:spPr>
        <p:txBody>
          <a:bodyPr wrap="square" lIns="0" rIns="36000" bIns="72000" anchor="t" anchorCtr="0">
            <a:spAutoFit/>
          </a:bodyPr>
          <a:lstStyle>
            <a:lvl1pPr marL="0" indent="0" algn="l">
              <a:lnSpc>
                <a:spcPct val="90000"/>
              </a:lnSpc>
              <a:buNone/>
              <a:defRPr sz="1200" b="1" i="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noProof="0"/>
              <a:t>Click to add name of department and/or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05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4"/>
            <a:ext cx="3767466" cy="598701"/>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27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1" y="1634860"/>
            <a:ext cx="2912895" cy="598701"/>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2700">
                <a:solidFill>
                  <a:schemeClr val="bg1"/>
                </a:solidFill>
              </a:defRPr>
            </a:lvl1pPr>
          </a:lstStyle>
          <a:p>
            <a:r>
              <a:rPr lang="en-GB" noProof="0"/>
              <a:t>Click to add title</a:t>
            </a:r>
          </a:p>
        </p:txBody>
      </p:sp>
    </p:spTree>
    <p:extLst>
      <p:ext uri="{BB962C8B-B14F-4D97-AF65-F5344CB8AC3E}">
        <p14:creationId xmlns:p14="http://schemas.microsoft.com/office/powerpoint/2010/main" val="2969724255"/>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8" y="5878282"/>
            <a:ext cx="290287"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10"/>
            <a:ext cx="1575427" cy="169944"/>
          </a:xfrm>
          <a:prstGeom prst="rect">
            <a:avLst/>
          </a:prstGeom>
          <a:noFill/>
        </p:spPr>
        <p:txBody>
          <a:bodyPr wrap="square" lIns="27000" tIns="27000" rIns="27000" bIns="27000" rtlCol="0">
            <a:spAutoFit/>
          </a:bodyPr>
          <a:lstStyle/>
          <a:p>
            <a:r>
              <a:rPr lang="en-GB" sz="750" b="0">
                <a:solidFill>
                  <a:srgbClr val="696969"/>
                </a:solidFill>
              </a:rPr>
              <a:t>Alignment indicator</a:t>
            </a:r>
            <a:endParaRPr lang="en-GB" sz="750" b="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3"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9" y="5583940"/>
            <a:ext cx="5256000" cy="238902"/>
          </a:xfrm>
        </p:spPr>
        <p:txBody>
          <a:bodyPr wrap="square" lIns="0" tIns="0" rIns="36000" bIns="72000" anchor="t" anchorCtr="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lang="en-GB" sz="1200" b="0" i="0" kern="1200" baseline="0" noProof="0" dirty="0" smtClean="0">
                <a:solidFill>
                  <a:schemeClr val="tx1"/>
                </a:solidFill>
                <a:latin typeface="+mn-lt"/>
                <a:ea typeface="+mn-ea"/>
                <a:cs typeface="ING Me" pitchFamily="2" charset="0"/>
              </a:defRPr>
            </a:lvl1pPr>
            <a:lvl2pPr>
              <a:defRPr sz="1650">
                <a:solidFill>
                  <a:srgbClr val="000000"/>
                </a:solidFill>
              </a:defRPr>
            </a:lvl2pPr>
            <a:lvl3pPr>
              <a:defRPr sz="1650">
                <a:solidFill>
                  <a:srgbClr val="000000"/>
                </a:solidFill>
              </a:defRPr>
            </a:lvl3pPr>
            <a:lvl4pPr>
              <a:defRPr sz="1650">
                <a:solidFill>
                  <a:srgbClr val="000000"/>
                </a:solidFill>
              </a:defRPr>
            </a:lvl4pPr>
            <a:lvl5pPr>
              <a:defRPr sz="1650">
                <a:solidFill>
                  <a:srgbClr val="000000"/>
                </a:solidFill>
              </a:defRPr>
            </a:lvl5pPr>
          </a:lstStyle>
          <a:p>
            <a:pPr lvl="0"/>
            <a:r>
              <a:rPr lang="en-GB" noProof="0"/>
              <a:t>Click to 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9" y="5276905"/>
            <a:ext cx="5256000" cy="238902"/>
          </a:xfrm>
        </p:spPr>
        <p:txBody>
          <a:bodyPr wrap="square" lIns="0" rIns="36000" bIns="72000" anchor="t" anchorCtr="0">
            <a:spAutoFit/>
          </a:bodyPr>
          <a:lstStyle>
            <a:lvl1pPr marL="0" indent="0" algn="l">
              <a:lnSpc>
                <a:spcPct val="90000"/>
              </a:lnSpc>
              <a:buNone/>
              <a:defRPr sz="1200" b="1" i="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noProof="0"/>
              <a:t>Click to add name of department and/or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050" b="0"/>
            </a:lvl1pPr>
          </a:lstStyle>
          <a:p>
            <a:r>
              <a:rPr lang="en-US" noProof="0"/>
              <a:t>Click icon to add picture</a:t>
            </a:r>
            <a:endParaRPr lang="en-GB" noProof="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4"/>
            <a:ext cx="3767466" cy="598701"/>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2700" b="1">
                <a:solidFill>
                  <a:schemeClr val="bg1"/>
                </a:solidFill>
                <a:latin typeface="+mj-lt"/>
              </a:defRPr>
            </a:lvl1pPr>
          </a:lstStyle>
          <a:p>
            <a:pPr lvl="0"/>
            <a:r>
              <a:rPr lang="en-GB" noProof="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2" y="1634402"/>
            <a:ext cx="2912895" cy="598701"/>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2700" b="1">
                <a:solidFill>
                  <a:schemeClr val="bg1"/>
                </a:solidFill>
                <a:latin typeface="+mj-lt"/>
              </a:defRPr>
            </a:lvl1pPr>
          </a:lstStyle>
          <a:p>
            <a:r>
              <a:rPr lang="en-GB" noProof="0"/>
              <a:t>Click to add title</a:t>
            </a:r>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9" y="5896313"/>
            <a:ext cx="3857408" cy="961679"/>
          </a:xfrm>
        </p:spPr>
        <p:txBody>
          <a:bodyPr lIns="288000" tIns="108000" rIns="108000" bIns="108000" anchor="ctr" anchorCtr="0"/>
          <a:lstStyle>
            <a:lvl1pPr>
              <a:defRPr sz="900">
                <a:solidFill>
                  <a:srgbClr val="A8A8A8"/>
                </a:solidFill>
              </a:defRPr>
            </a:lvl1pPr>
          </a:lstStyle>
          <a:p>
            <a:r>
              <a:rPr lang="en-GB"/>
              <a:t>Business or project wordmark </a:t>
            </a:r>
            <a:br>
              <a:rPr lang="en-GB"/>
            </a:br>
            <a:r>
              <a:rPr lang="en-GB"/>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4"/>
            <a:ext cx="1826420" cy="2247435"/>
          </a:xfrm>
          <a:prstGeom prst="rect">
            <a:avLst/>
          </a:prstGeom>
          <a:noFill/>
        </p:spPr>
        <p:txBody>
          <a:bodyPr wrap="square" lIns="27000" tIns="27000" rIns="27000" bIns="27000" rtlCol="0">
            <a:spAutoFit/>
          </a:bodyPr>
          <a:lstStyle/>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1">
                <a:solidFill>
                  <a:srgbClr val="696969"/>
                </a:solidFill>
              </a:rPr>
              <a:t>Changing the photo</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750" b="0">
                <a:solidFill>
                  <a:srgbClr val="696969"/>
                </a:solidFill>
              </a:rPr>
              <a:t>- Click on the existing photo, and choose 'Cut' via the right mouse button.</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Copy the big picture on your screen with </a:t>
            </a:r>
            <a:r>
              <a:rPr lang="en-US" sz="750" b="0" err="1">
                <a:solidFill>
                  <a:srgbClr val="696969"/>
                </a:solidFill>
              </a:rPr>
              <a:t>Ctrl+C</a:t>
            </a:r>
            <a:r>
              <a:rPr lang="en-US" sz="750" b="0">
                <a:solidFill>
                  <a:srgbClr val="696969"/>
                </a:solidFill>
              </a:rPr>
              <a:t>, go back to the image placeholder on this page, and paste the photo with </a:t>
            </a:r>
            <a:r>
              <a:rPr lang="en-US" sz="750" b="0" err="1">
                <a:solidFill>
                  <a:srgbClr val="696969"/>
                </a:solidFill>
              </a:rPr>
              <a:t>Ctrl+V</a:t>
            </a:r>
            <a:r>
              <a:rPr lang="en-US" sz="750" b="0">
                <a:solidFill>
                  <a:srgbClr val="696969"/>
                </a:solidFill>
              </a:rPr>
              <a:t>.</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Finally, click on the new picture and choose 'Move to Back' via the right mouse button to show the heading bars again.</a:t>
            </a:r>
            <a:endParaRPr lang="en-GB" sz="750" b="0" err="1">
              <a:solidFill>
                <a:srgbClr val="696969"/>
              </a:solidFill>
            </a:endParaRPr>
          </a:p>
        </p:txBody>
      </p:sp>
    </p:spTree>
    <p:extLst>
      <p:ext uri="{BB962C8B-B14F-4D97-AF65-F5344CB8AC3E}">
        <p14:creationId xmlns:p14="http://schemas.microsoft.com/office/powerpoint/2010/main" val="2023265512"/>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4" y="-736600"/>
            <a:ext cx="17765487"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27000" rIns="27000" bIns="27000" numCol="1" spcCol="0" rtlCol="0" fromWordArt="0" anchor="t" anchorCtr="0" forceAA="0" compatLnSpc="1">
            <a:prstTxWarp prst="textNoShape">
              <a:avLst/>
            </a:prstTxWarp>
            <a:noAutofit/>
          </a:bodyPr>
          <a:lstStyle/>
          <a:p>
            <a:pPr algn="ctr">
              <a:lnSpc>
                <a:spcPct val="90000"/>
              </a:lnSpc>
            </a:pPr>
            <a:endParaRPr lang="en-GB" sz="120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10"/>
            <a:ext cx="1575427" cy="169944"/>
          </a:xfrm>
          <a:prstGeom prst="rect">
            <a:avLst/>
          </a:prstGeom>
          <a:noFill/>
        </p:spPr>
        <p:txBody>
          <a:bodyPr wrap="square" lIns="27000" tIns="27000" rIns="27000" bIns="27000" rtlCol="0">
            <a:spAutoFit/>
          </a:bodyPr>
          <a:lstStyle/>
          <a:p>
            <a:r>
              <a:rPr lang="en-GB" sz="750" b="0">
                <a:solidFill>
                  <a:srgbClr val="696969"/>
                </a:solidFill>
              </a:rPr>
              <a:t>Alignment indicator</a:t>
            </a:r>
            <a:endParaRPr lang="en-GB" sz="750" b="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3"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38902"/>
          </a:xfrm>
        </p:spPr>
        <p:txBody>
          <a:bodyPr wrap="square" lIns="0" tIns="0" rIns="36000" bIns="72000" anchor="t" anchorCtr="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lang="en-US" sz="1200" b="0" i="0" kern="1200" baseline="0" dirty="0" smtClean="0">
                <a:solidFill>
                  <a:schemeClr val="tx1"/>
                </a:solidFill>
                <a:latin typeface="+mn-lt"/>
                <a:ea typeface="+mn-ea"/>
                <a:cs typeface="ING Me" pitchFamily="2" charset="0"/>
              </a:defRPr>
            </a:lvl1pPr>
            <a:lvl2pPr marL="0" indent="0" algn="l" defTabSz="685800" rtl="0" eaLnBrk="1" latinLnBrk="0" hangingPunct="1">
              <a:lnSpc>
                <a:spcPts val="1650"/>
              </a:lnSpc>
              <a:spcBef>
                <a:spcPts val="0"/>
              </a:spcBef>
              <a:spcAft>
                <a:spcPts val="0"/>
              </a:spcAft>
              <a:buFont typeface="Arial" panose="020B0604020202020204" pitchFamily="34" charset="0"/>
              <a:buNone/>
              <a:defRPr lang="en-US" sz="1500" b="0" i="0" kern="1200" baseline="0" dirty="0" smtClean="0">
                <a:solidFill>
                  <a:schemeClr val="tx1"/>
                </a:solidFill>
                <a:latin typeface="+mn-lt"/>
                <a:ea typeface="+mn-ea"/>
                <a:cs typeface="ING Me" pitchFamily="2" charset="0"/>
              </a:defRPr>
            </a:lvl2pPr>
            <a:lvl3pPr marL="0" indent="0" algn="l" defTabSz="685800" rtl="0" eaLnBrk="1" latinLnBrk="0" hangingPunct="1">
              <a:lnSpc>
                <a:spcPts val="1650"/>
              </a:lnSpc>
              <a:spcBef>
                <a:spcPts val="0"/>
              </a:spcBef>
              <a:spcAft>
                <a:spcPts val="0"/>
              </a:spcAft>
              <a:buFont typeface="Arial" panose="020B0604020202020204" pitchFamily="34" charset="0"/>
              <a:buNone/>
              <a:defRPr lang="en-US" sz="1500" b="0" i="0" kern="1200" baseline="0" dirty="0" smtClean="0">
                <a:solidFill>
                  <a:schemeClr val="tx1"/>
                </a:solidFill>
                <a:latin typeface="+mn-lt"/>
                <a:ea typeface="+mn-ea"/>
                <a:cs typeface="ING Me" pitchFamily="2" charset="0"/>
              </a:defRPr>
            </a:lvl3pPr>
            <a:lvl4pPr marL="0" indent="0" algn="l" defTabSz="685800" rtl="0" eaLnBrk="1" latinLnBrk="0" hangingPunct="1">
              <a:lnSpc>
                <a:spcPts val="1650"/>
              </a:lnSpc>
              <a:spcBef>
                <a:spcPts val="0"/>
              </a:spcBef>
              <a:spcAft>
                <a:spcPts val="0"/>
              </a:spcAft>
              <a:buFont typeface="Arial" panose="020B0604020202020204" pitchFamily="34" charset="0"/>
              <a:buNone/>
              <a:defRPr lang="en-US" sz="1500" b="0" i="0" kern="1200" baseline="0" dirty="0" smtClean="0">
                <a:solidFill>
                  <a:schemeClr val="tx1"/>
                </a:solidFill>
                <a:latin typeface="+mn-lt"/>
                <a:ea typeface="+mn-ea"/>
                <a:cs typeface="ING Me" pitchFamily="2" charset="0"/>
              </a:defRPr>
            </a:lvl4pPr>
            <a:lvl5pPr marL="0" indent="0" algn="l" defTabSz="685800" rtl="0" eaLnBrk="1" latinLnBrk="0" hangingPunct="1">
              <a:lnSpc>
                <a:spcPts val="1650"/>
              </a:lnSpc>
              <a:spcBef>
                <a:spcPts val="0"/>
              </a:spcBef>
              <a:spcAft>
                <a:spcPts val="0"/>
              </a:spcAft>
              <a:buFont typeface="Arial" panose="020B0604020202020204" pitchFamily="34" charset="0"/>
              <a:buNone/>
              <a:defRPr lang="nl-NL" sz="15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26" name="Subtitle 2"/>
          <p:cNvSpPr>
            <a:spLocks noGrp="1"/>
          </p:cNvSpPr>
          <p:nvPr>
            <p:ph type="subTitle" idx="1" hasCustomPrompt="1"/>
          </p:nvPr>
        </p:nvSpPr>
        <p:spPr bwMode="gray">
          <a:xfrm>
            <a:off x="658800" y="5277600"/>
            <a:ext cx="5256000" cy="238902"/>
          </a:xfrm>
        </p:spPr>
        <p:txBody>
          <a:bodyPr wrap="square" lIns="0" tIns="0" rIns="36000" bIns="72000" anchor="t" anchorCtr="0">
            <a:spAutoFit/>
          </a:bodyPr>
          <a:lstStyle>
            <a:lvl1pPr marL="0" indent="0" algn="l">
              <a:lnSpc>
                <a:spcPct val="90000"/>
              </a:lnSpc>
              <a:buNone/>
              <a:defRPr sz="1200" b="1" i="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4"/>
            <a:ext cx="3767466" cy="598701"/>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2700" b="1">
                <a:solidFill>
                  <a:schemeClr val="bg1"/>
                </a:solidFill>
                <a:latin typeface="+mj-lt"/>
              </a:defRPr>
            </a:lvl1pPr>
          </a:lstStyle>
          <a:p>
            <a:pPr lvl="0"/>
            <a:r>
              <a:rPr lang="en-GB" noProof="0"/>
              <a:t>Click to add (sub)title</a:t>
            </a:r>
          </a:p>
        </p:txBody>
      </p:sp>
      <p:sp>
        <p:nvSpPr>
          <p:cNvPr id="25" name="Title 1"/>
          <p:cNvSpPr>
            <a:spLocks noGrp="1"/>
          </p:cNvSpPr>
          <p:nvPr>
            <p:ph type="ctrTitle" hasCustomPrompt="1"/>
          </p:nvPr>
        </p:nvSpPr>
        <p:spPr bwMode="gray">
          <a:xfrm>
            <a:off x="658858" y="1634403"/>
            <a:ext cx="2912895" cy="598701"/>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2700" b="1">
                <a:solidFill>
                  <a:schemeClr val="bg1"/>
                </a:solidFill>
                <a:latin typeface="+mj-lt"/>
              </a:defRPr>
            </a:lvl1pPr>
          </a:lstStyle>
          <a:p>
            <a:r>
              <a:rPr lang="en-GB" noProof="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9" y="5896313"/>
            <a:ext cx="3857456" cy="961691"/>
          </a:xfrm>
        </p:spPr>
        <p:txBody>
          <a:bodyPr lIns="288000" tIns="108000" rIns="108000" bIns="108000" anchor="ctr" anchorCtr="0"/>
          <a:lstStyle>
            <a:lvl1pPr>
              <a:defRPr sz="9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1738420331"/>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4" y="-736600"/>
            <a:ext cx="17765487"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27000" rIns="27000" bIns="27000" numCol="1" spcCol="0" rtlCol="0" fromWordArt="0" anchor="t" anchorCtr="0" forceAA="0" compatLnSpc="1">
            <a:prstTxWarp prst="textNoShape">
              <a:avLst/>
            </a:prstTxWarp>
            <a:noAutofit/>
          </a:bodyPr>
          <a:lstStyle/>
          <a:p>
            <a:pPr algn="ctr">
              <a:lnSpc>
                <a:spcPct val="90000"/>
              </a:lnSpc>
            </a:pPr>
            <a:endParaRPr lang="en-GB" sz="120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10"/>
            <a:ext cx="1575427" cy="169944"/>
          </a:xfrm>
          <a:prstGeom prst="rect">
            <a:avLst/>
          </a:prstGeom>
          <a:noFill/>
        </p:spPr>
        <p:txBody>
          <a:bodyPr wrap="square" lIns="27000" tIns="27000" rIns="27000" bIns="27000" rtlCol="0">
            <a:spAutoFit/>
          </a:bodyPr>
          <a:lstStyle/>
          <a:p>
            <a:r>
              <a:rPr lang="en-GB" sz="750" b="0">
                <a:solidFill>
                  <a:srgbClr val="696969"/>
                </a:solidFill>
              </a:rPr>
              <a:t>Alignment indicator</a:t>
            </a:r>
            <a:endParaRPr lang="en-GB" sz="750" b="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9" y="4964165"/>
            <a:ext cx="1647571" cy="1893836"/>
          </a:xfrm>
          <a:prstGeom prst="rect">
            <a:avLst/>
          </a:prstGeom>
        </p:spPr>
      </p:pic>
      <p:grpSp>
        <p:nvGrpSpPr>
          <p:cNvPr id="56" name="Confidential"/>
          <p:cNvGrpSpPr/>
          <p:nvPr userDrawn="1"/>
        </p:nvGrpSpPr>
        <p:grpSpPr>
          <a:xfrm>
            <a:off x="10749169"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24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200" noProof="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2" y="5583600"/>
            <a:ext cx="1169867" cy="238902"/>
          </a:xfrm>
        </p:spPr>
        <p:txBody>
          <a:bodyPr wrap="none" rIns="36000" bIns="72000" anchor="t" anchorCtr="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lang="en-US" sz="1200" b="0" i="0" kern="1200" baseline="0" dirty="0" smtClean="0">
                <a:solidFill>
                  <a:schemeClr val="tx1"/>
                </a:solidFill>
                <a:latin typeface="+mn-lt"/>
                <a:ea typeface="+mn-ea"/>
                <a:cs typeface="ING Me" pitchFamily="2" charset="0"/>
              </a:defRPr>
            </a:lvl1pPr>
            <a:lvl2pPr marL="0" indent="0" algn="l" defTabSz="685800" rtl="0" eaLnBrk="1" latinLnBrk="0" hangingPunct="1">
              <a:lnSpc>
                <a:spcPts val="1650"/>
              </a:lnSpc>
              <a:spcBef>
                <a:spcPts val="0"/>
              </a:spcBef>
              <a:spcAft>
                <a:spcPts val="0"/>
              </a:spcAft>
              <a:buFont typeface="Arial" panose="020B0604020202020204" pitchFamily="34" charset="0"/>
              <a:buNone/>
              <a:defRPr lang="en-US" sz="1500" b="0" i="0" kern="1200" baseline="0" dirty="0" smtClean="0">
                <a:solidFill>
                  <a:schemeClr val="tx1"/>
                </a:solidFill>
                <a:latin typeface="+mn-lt"/>
                <a:ea typeface="+mn-ea"/>
                <a:cs typeface="ING Me" pitchFamily="2" charset="0"/>
              </a:defRPr>
            </a:lvl2pPr>
            <a:lvl3pPr marL="0" indent="0" algn="l" defTabSz="685800" rtl="0" eaLnBrk="1" latinLnBrk="0" hangingPunct="1">
              <a:lnSpc>
                <a:spcPts val="1650"/>
              </a:lnSpc>
              <a:spcBef>
                <a:spcPts val="0"/>
              </a:spcBef>
              <a:spcAft>
                <a:spcPts val="0"/>
              </a:spcAft>
              <a:buFont typeface="Arial" panose="020B0604020202020204" pitchFamily="34" charset="0"/>
              <a:buNone/>
              <a:defRPr lang="en-US" sz="1500" b="0" i="0" kern="1200" baseline="0" dirty="0" smtClean="0">
                <a:solidFill>
                  <a:schemeClr val="tx1"/>
                </a:solidFill>
                <a:latin typeface="+mn-lt"/>
                <a:ea typeface="+mn-ea"/>
                <a:cs typeface="ING Me" pitchFamily="2" charset="0"/>
              </a:defRPr>
            </a:lvl3pPr>
            <a:lvl4pPr marL="0" indent="0" algn="l" defTabSz="685800" rtl="0" eaLnBrk="1" latinLnBrk="0" hangingPunct="1">
              <a:lnSpc>
                <a:spcPts val="1650"/>
              </a:lnSpc>
              <a:spcBef>
                <a:spcPts val="0"/>
              </a:spcBef>
              <a:spcAft>
                <a:spcPts val="0"/>
              </a:spcAft>
              <a:buFont typeface="Arial" panose="020B0604020202020204" pitchFamily="34" charset="0"/>
              <a:buNone/>
              <a:defRPr lang="en-US" sz="1500" b="0" i="0" kern="1200" baseline="0" dirty="0" smtClean="0">
                <a:solidFill>
                  <a:schemeClr val="tx1"/>
                </a:solidFill>
                <a:latin typeface="+mn-lt"/>
                <a:ea typeface="+mn-ea"/>
                <a:cs typeface="ING Me" pitchFamily="2" charset="0"/>
              </a:defRPr>
            </a:lvl4pPr>
            <a:lvl5pPr marL="0" indent="0" algn="l" defTabSz="685800" rtl="0" eaLnBrk="1" latinLnBrk="0" hangingPunct="1">
              <a:lnSpc>
                <a:spcPts val="1650"/>
              </a:lnSpc>
              <a:spcBef>
                <a:spcPts val="0"/>
              </a:spcBef>
              <a:spcAft>
                <a:spcPts val="0"/>
              </a:spcAft>
              <a:buFont typeface="Arial" panose="020B0604020202020204" pitchFamily="34" charset="0"/>
              <a:buNone/>
              <a:defRPr lang="nl-NL" sz="1500" b="0" i="0" kern="1200" baseline="0" dirty="0">
                <a:solidFill>
                  <a:schemeClr val="tx1"/>
                </a:solidFill>
                <a:latin typeface="+mn-lt"/>
                <a:ea typeface="+mn-ea"/>
                <a:cs typeface="ING Me" pitchFamily="2" charset="0"/>
              </a:defRPr>
            </a:lvl5pPr>
          </a:lstStyle>
          <a:p>
            <a:pPr lvl="0"/>
            <a:r>
              <a:rPr lang="en-GB" noProof="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3447414" cy="238902"/>
          </a:xfrm>
        </p:spPr>
        <p:txBody>
          <a:bodyPr wrap="none" rIns="36000" bIns="72000" anchor="t" anchorCtr="0">
            <a:spAutoFit/>
          </a:bodyPr>
          <a:lstStyle>
            <a:lvl1pPr marL="0" indent="0" algn="l">
              <a:lnSpc>
                <a:spcPct val="90000"/>
              </a:lnSpc>
              <a:buNone/>
              <a:defRPr sz="1200" b="1" i="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4"/>
            <a:ext cx="3767466" cy="598701"/>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2700" b="1">
                <a:solidFill>
                  <a:schemeClr val="bg1"/>
                </a:solidFill>
                <a:latin typeface="+mj-lt"/>
              </a:defRPr>
            </a:lvl1pPr>
          </a:lstStyle>
          <a:p>
            <a:pPr lvl="0"/>
            <a:r>
              <a:rPr lang="en-GB" noProof="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2" y="1634403"/>
            <a:ext cx="2912895" cy="598701"/>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2700" b="1">
                <a:solidFill>
                  <a:schemeClr val="bg1"/>
                </a:solidFill>
                <a:latin typeface="+mj-lt"/>
              </a:defRPr>
            </a:lvl1pPr>
          </a:lstStyle>
          <a:p>
            <a:r>
              <a:rPr lang="en-GB" noProof="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801" y="5896312"/>
            <a:ext cx="3857455" cy="961691"/>
          </a:xfrm>
        </p:spPr>
        <p:txBody>
          <a:bodyPr lIns="288000" tIns="108000" rIns="108000" bIns="108000" anchor="ctr" anchorCtr="0"/>
          <a:lstStyle>
            <a:lvl1pPr>
              <a:defRPr sz="9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168380991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4" y="-736600"/>
            <a:ext cx="17765487"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27000" rIns="27000" bIns="27000" numCol="1" spcCol="0" rtlCol="0" fromWordArt="0" anchor="t" anchorCtr="0" forceAA="0" compatLnSpc="1">
            <a:prstTxWarp prst="textNoShape">
              <a:avLst/>
            </a:prstTxWarp>
            <a:noAutofit/>
          </a:bodyPr>
          <a:lstStyle/>
          <a:p>
            <a:pPr algn="ctr">
              <a:lnSpc>
                <a:spcPct val="90000"/>
              </a:lnSpc>
            </a:pPr>
            <a:endParaRPr lang="en-GB" sz="120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8" y="5878282"/>
            <a:ext cx="290287"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10"/>
            <a:ext cx="1575427" cy="169944"/>
          </a:xfrm>
          <a:prstGeom prst="rect">
            <a:avLst/>
          </a:prstGeom>
          <a:noFill/>
        </p:spPr>
        <p:txBody>
          <a:bodyPr wrap="square" lIns="27000" tIns="27000" rIns="27000" bIns="27000" rtlCol="0">
            <a:spAutoFit/>
          </a:bodyPr>
          <a:lstStyle/>
          <a:p>
            <a:r>
              <a:rPr lang="en-GB" sz="750" b="0">
                <a:solidFill>
                  <a:srgbClr val="696969"/>
                </a:solidFill>
              </a:rPr>
              <a:t>Alignment indicator</a:t>
            </a:r>
            <a:endParaRPr lang="en-GB" sz="750" b="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3" y="6088977"/>
            <a:ext cx="1807116" cy="449934"/>
          </a:xfrm>
          <a:prstGeom prst="rect">
            <a:avLst/>
          </a:prstGeom>
        </p:spPr>
      </p:pic>
      <p:grpSp>
        <p:nvGrpSpPr>
          <p:cNvPr id="45" name="Confidential"/>
          <p:cNvGrpSpPr/>
          <p:nvPr userDrawn="1"/>
        </p:nvGrpSpPr>
        <p:grpSpPr>
          <a:xfrm>
            <a:off x="10749169"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24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200" noProof="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38902"/>
          </a:xfrm>
        </p:spPr>
        <p:txBody>
          <a:bodyPr tIns="0" rIns="36000" bIns="72000" anchor="t" anchorCtr="0">
            <a:spAutoFit/>
          </a:bodyPr>
          <a:lstStyle>
            <a:lvl1pPr marL="0" indent="0" algn="l" defTabSz="685800" rtl="0" eaLnBrk="1" latinLnBrk="0" hangingPunct="1">
              <a:lnSpc>
                <a:spcPct val="90000"/>
              </a:lnSpc>
              <a:spcBef>
                <a:spcPts val="0"/>
              </a:spcBef>
              <a:spcAft>
                <a:spcPts val="0"/>
              </a:spcAft>
              <a:buFont typeface="Arial" panose="020B0604020202020204" pitchFamily="34" charset="0"/>
              <a:buNone/>
              <a:defRPr lang="en-GB" sz="1200" b="0" i="0" kern="1200" baseline="0" noProof="0" dirty="0" smtClean="0">
                <a:solidFill>
                  <a:schemeClr val="tx1"/>
                </a:solidFill>
                <a:latin typeface="+mn-lt"/>
                <a:ea typeface="+mn-ea"/>
                <a:cs typeface="ING Me" pitchFamily="2" charset="0"/>
              </a:defRPr>
            </a:lvl1pPr>
            <a:lvl2pPr>
              <a:defRPr sz="1650">
                <a:solidFill>
                  <a:srgbClr val="000000"/>
                </a:solidFill>
              </a:defRPr>
            </a:lvl2pPr>
            <a:lvl3pPr>
              <a:defRPr sz="1650">
                <a:solidFill>
                  <a:srgbClr val="000000"/>
                </a:solidFill>
              </a:defRPr>
            </a:lvl3pPr>
            <a:lvl4pPr>
              <a:defRPr sz="1650">
                <a:solidFill>
                  <a:srgbClr val="000000"/>
                </a:solidFill>
              </a:defRPr>
            </a:lvl4pPr>
            <a:lvl5pPr>
              <a:defRPr sz="1650">
                <a:solidFill>
                  <a:srgbClr val="000000"/>
                </a:solidFill>
              </a:defRPr>
            </a:lvl5pPr>
          </a:lstStyle>
          <a:p>
            <a:pPr lvl="0"/>
            <a:r>
              <a:rPr lang="en-GB" noProof="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38902"/>
          </a:xfrm>
        </p:spPr>
        <p:txBody>
          <a:bodyPr rIns="36000" bIns="72000" anchor="t" anchorCtr="0">
            <a:spAutoFit/>
          </a:bodyPr>
          <a:lstStyle>
            <a:lvl1pPr marL="0" indent="0" algn="l">
              <a:lnSpc>
                <a:spcPct val="90000"/>
              </a:lnSpc>
              <a:buNone/>
              <a:defRPr sz="1200" b="1" i="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noProof="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4"/>
            <a:ext cx="3767466" cy="598701"/>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2700" b="1">
                <a:solidFill>
                  <a:schemeClr val="bg1"/>
                </a:solidFill>
                <a:latin typeface="+mj-lt"/>
              </a:defRPr>
            </a:lvl1pPr>
          </a:lstStyle>
          <a:p>
            <a:pPr lvl="0"/>
            <a:r>
              <a:rPr lang="en-GB" noProof="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2" y="1634403"/>
            <a:ext cx="2912895" cy="598701"/>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2700" b="1">
                <a:solidFill>
                  <a:schemeClr val="bg1"/>
                </a:solidFill>
                <a:latin typeface="+mj-lt"/>
              </a:defRPr>
            </a:lvl1pPr>
          </a:lstStyle>
          <a:p>
            <a:r>
              <a:rPr lang="en-GB" noProof="0"/>
              <a:t>Click to add title</a:t>
            </a:r>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9" y="5896313"/>
            <a:ext cx="3857399" cy="961677"/>
          </a:xfrm>
        </p:spPr>
        <p:txBody>
          <a:bodyPr lIns="288000" tIns="108000" rIns="108000" bIns="108000" anchor="ctr" anchorCtr="0"/>
          <a:lstStyle>
            <a:lvl1pPr>
              <a:defRPr sz="900">
                <a:solidFill>
                  <a:srgbClr val="A8A8A8"/>
                </a:solidFill>
              </a:defRPr>
            </a:lvl1pPr>
          </a:lstStyle>
          <a:p>
            <a:r>
              <a:rPr lang="en-GB"/>
              <a:t>Business or project wordmark </a:t>
            </a:r>
            <a:br>
              <a:rPr lang="en-GB"/>
            </a:br>
            <a:r>
              <a:rPr lang="en-GB"/>
              <a:t>placeholder</a:t>
            </a:r>
          </a:p>
        </p:txBody>
      </p:sp>
    </p:spTree>
    <p:extLst>
      <p:ext uri="{BB962C8B-B14F-4D97-AF65-F5344CB8AC3E}">
        <p14:creationId xmlns:p14="http://schemas.microsoft.com/office/powerpoint/2010/main" val="146193014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270000" indent="-270000">
              <a:spcBef>
                <a:spcPts val="150"/>
              </a:spcBef>
              <a:spcAft>
                <a:spcPts val="600"/>
              </a:spcAft>
              <a:buFont typeface="+mj-lt"/>
              <a:buAutoNum type="arabicPeriod"/>
              <a:defRPr/>
            </a:lvl1pPr>
            <a:lvl2pPr>
              <a:defRPr/>
            </a:lvl2pPr>
          </a:lstStyle>
          <a:p>
            <a:pPr lvl="0"/>
            <a:r>
              <a:rPr lang="en-GB" noProof="0"/>
              <a:t>Click to add text</a:t>
            </a:r>
          </a:p>
          <a:p>
            <a:pPr lvl="1"/>
            <a:r>
              <a:rPr lang="en-GB" noProof="0"/>
              <a:t>Second level</a:t>
            </a:r>
          </a:p>
        </p:txBody>
      </p:sp>
    </p:spTree>
    <p:extLst>
      <p:ext uri="{BB962C8B-B14F-4D97-AF65-F5344CB8AC3E}">
        <p14:creationId xmlns:p14="http://schemas.microsoft.com/office/powerpoint/2010/main" val="2895114954"/>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5" y="4"/>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270000" indent="-270000">
              <a:spcBef>
                <a:spcPts val="150"/>
              </a:spcBef>
              <a:spcAft>
                <a:spcPts val="6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2"/>
            <a:ext cx="1826420" cy="1785771"/>
          </a:xfrm>
          <a:prstGeom prst="rect">
            <a:avLst/>
          </a:prstGeom>
          <a:noFill/>
        </p:spPr>
        <p:txBody>
          <a:bodyPr wrap="square" lIns="27000" tIns="27000" rIns="27000" bIns="27000" rtlCol="0">
            <a:spAutoFit/>
          </a:bodyPr>
          <a:lstStyle/>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1">
                <a:solidFill>
                  <a:srgbClr val="696969"/>
                </a:solidFill>
              </a:rPr>
              <a:t>Changing the photo</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750" b="0">
                <a:solidFill>
                  <a:srgbClr val="696969"/>
                </a:solidFill>
              </a:rPr>
              <a:t>- Click on the existing photo, and choose 'Cut' via the right mouse button.</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Copy the big picture on your screen with </a:t>
            </a:r>
            <a:r>
              <a:rPr lang="en-US" sz="750" b="0" err="1">
                <a:solidFill>
                  <a:srgbClr val="696969"/>
                </a:solidFill>
              </a:rPr>
              <a:t>Ctrl+C</a:t>
            </a:r>
            <a:r>
              <a:rPr lang="en-US" sz="750" b="0">
                <a:solidFill>
                  <a:srgbClr val="696969"/>
                </a:solidFill>
              </a:rPr>
              <a:t>, go back to the image placeholder on this page, and paste the photo with </a:t>
            </a:r>
            <a:r>
              <a:rPr lang="en-US" sz="750" b="0" err="1">
                <a:solidFill>
                  <a:srgbClr val="696969"/>
                </a:solidFill>
              </a:rPr>
              <a:t>Ctrl+V</a:t>
            </a:r>
            <a:r>
              <a:rPr lang="en-US" sz="750" b="0">
                <a:solidFill>
                  <a:srgbClr val="696969"/>
                </a:solidFill>
              </a:rPr>
              <a:t>.</a:t>
            </a:r>
          </a:p>
        </p:txBody>
      </p:sp>
    </p:spTree>
    <p:extLst>
      <p:ext uri="{BB962C8B-B14F-4D97-AF65-F5344CB8AC3E}">
        <p14:creationId xmlns:p14="http://schemas.microsoft.com/office/powerpoint/2010/main" val="1160802345"/>
      </p:ext>
    </p:extLst>
  </p:cSld>
  <p:clrMapOvr>
    <a:masterClrMapping/>
  </p:clrMapOvr>
  <p:extLst>
    <p:ext uri="{DCECCB84-F9BA-43D5-87BE-67443E8EF086}">
      <p15:sldGuideLst xmlns:p15="http://schemas.microsoft.com/office/powerpoint/2012/main">
        <p15:guide id="1" pos="5744">
          <p15:clr>
            <a:srgbClr val="FBAE40"/>
          </p15:clr>
        </p15:guide>
        <p15:guide id="2" pos="612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270000" indent="-270000">
              <a:spcBef>
                <a:spcPts val="150"/>
              </a:spcBef>
              <a:spcAft>
                <a:spcPts val="600"/>
              </a:spcAft>
              <a:buFont typeface="+mj-lt"/>
              <a:buAutoNum type="arabicPeriod"/>
              <a:defRPr/>
            </a:lvl1pPr>
            <a:lvl2pPr>
              <a:defRPr/>
            </a:lvl2pPr>
          </a:lstStyle>
          <a:p>
            <a:pPr lvl="0"/>
            <a:r>
              <a:rPr lang="en-GB" noProof="0"/>
              <a:t>Click to add text</a:t>
            </a:r>
          </a:p>
          <a:p>
            <a:pPr lvl="1"/>
            <a:r>
              <a:rPr lang="en-GB" noProof="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2"/>
            <a:ext cx="1826420" cy="1785771"/>
          </a:xfrm>
          <a:prstGeom prst="rect">
            <a:avLst/>
          </a:prstGeom>
          <a:noFill/>
        </p:spPr>
        <p:txBody>
          <a:bodyPr wrap="square" lIns="27000" tIns="27000" rIns="27000" bIns="27000" rtlCol="0">
            <a:spAutoFit/>
          </a:bodyPr>
          <a:lstStyle/>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1">
                <a:solidFill>
                  <a:srgbClr val="696969"/>
                </a:solidFill>
              </a:rPr>
              <a:t>Changing the photo</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750" b="0">
                <a:solidFill>
                  <a:srgbClr val="696969"/>
                </a:solidFill>
              </a:rPr>
              <a:t>- Click on the existing photo, and choose 'Cut' via the right mouse button.</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Copy the big picture on your screen with </a:t>
            </a:r>
            <a:r>
              <a:rPr lang="en-US" sz="750" b="0" err="1">
                <a:solidFill>
                  <a:srgbClr val="696969"/>
                </a:solidFill>
              </a:rPr>
              <a:t>Ctrl+C</a:t>
            </a:r>
            <a:r>
              <a:rPr lang="en-US" sz="750" b="0">
                <a:solidFill>
                  <a:srgbClr val="696969"/>
                </a:solidFill>
              </a:rPr>
              <a:t>, go back to the image placeholder on this page, and paste the photo with </a:t>
            </a:r>
            <a:r>
              <a:rPr lang="en-US" sz="750" b="0" err="1">
                <a:solidFill>
                  <a:srgbClr val="696969"/>
                </a:solidFill>
              </a:rPr>
              <a:t>Ctrl+V</a:t>
            </a:r>
            <a:r>
              <a:rPr lang="en-US" sz="750" b="0">
                <a:solidFill>
                  <a:srgbClr val="696969"/>
                </a:solidFill>
              </a:rPr>
              <a:t>.</a:t>
            </a:r>
          </a:p>
        </p:txBody>
      </p:sp>
    </p:spTree>
    <p:extLst>
      <p:ext uri="{BB962C8B-B14F-4D97-AF65-F5344CB8AC3E}">
        <p14:creationId xmlns:p14="http://schemas.microsoft.com/office/powerpoint/2010/main" val="1669865561"/>
      </p:ext>
    </p:extLst>
  </p:cSld>
  <p:clrMapOvr>
    <a:masterClrMapping/>
  </p:clrMapOvr>
  <p:extLst>
    <p:ext uri="{DCECCB84-F9BA-43D5-87BE-67443E8EF086}">
      <p15:sldGuideLst xmlns:p15="http://schemas.microsoft.com/office/powerpoint/2012/main">
        <p15:guide id="1" pos="5744">
          <p15:clr>
            <a:srgbClr val="FBAE40"/>
          </p15:clr>
        </p15:guide>
        <p15:guide id="2" pos="612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4" y="-736600"/>
            <a:ext cx="17765487"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000" tIns="27000" rIns="27000" bIns="27000" numCol="1" spcCol="0" rtlCol="0" fromWordArt="0" anchor="t" anchorCtr="0" forceAA="0" compatLnSpc="1">
            <a:prstTxWarp prst="textNoShape">
              <a:avLst/>
            </a:prstTxWarp>
            <a:noAutofit/>
          </a:bodyPr>
          <a:lstStyle/>
          <a:p>
            <a:pPr algn="ctr">
              <a:lnSpc>
                <a:spcPct val="90000"/>
              </a:lnSpc>
            </a:pPr>
            <a:endParaRPr lang="en-GB" sz="120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a:p>
        </p:txBody>
      </p:sp>
      <p:sp>
        <p:nvSpPr>
          <p:cNvPr id="5" name="Title 1"/>
          <p:cNvSpPr>
            <a:spLocks noGrp="1"/>
          </p:cNvSpPr>
          <p:nvPr userDrawn="1">
            <p:ph type="ctrTitle" hasCustomPrompt="1"/>
          </p:nvPr>
        </p:nvSpPr>
        <p:spPr bwMode="gray">
          <a:xfrm>
            <a:off x="658802" y="2448002"/>
            <a:ext cx="4260916" cy="604075"/>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2700">
                <a:solidFill>
                  <a:schemeClr val="bg1"/>
                </a:solidFill>
              </a:defRPr>
            </a:lvl1pPr>
          </a:lstStyle>
          <a:p>
            <a:r>
              <a:rPr lang="en-US" noProof="0"/>
              <a:t>Click to add chapter title</a:t>
            </a:r>
            <a:endParaRPr lang="en-GB" noProof="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1" y="3265690"/>
            <a:ext cx="6119277" cy="598701"/>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2700" b="1">
                <a:solidFill>
                  <a:schemeClr val="bg1"/>
                </a:solidFill>
                <a:latin typeface="+mj-lt"/>
              </a:defRPr>
            </a:lvl1pPr>
          </a:lstStyle>
          <a:p>
            <a:pPr lvl="0"/>
            <a:r>
              <a:rPr lang="en-GB" noProof="0"/>
              <a:t>Click to add (sub)title or remove bar</a:t>
            </a:r>
          </a:p>
        </p:txBody>
      </p:sp>
    </p:spTree>
    <p:extLst>
      <p:ext uri="{BB962C8B-B14F-4D97-AF65-F5344CB8AC3E}">
        <p14:creationId xmlns:p14="http://schemas.microsoft.com/office/powerpoint/2010/main" val="37758544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a:t>Click icon to add picture</a:t>
            </a:r>
            <a:endParaRPr lang="en-GB"/>
          </a:p>
        </p:txBody>
      </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userDrawn="1"/>
        </p:nvGrpSpPr>
        <p:grpSpPr bwMode="gray">
          <a:xfrm>
            <a:off x="-2035175" y="0"/>
            <a:ext cx="1872000" cy="4689612"/>
            <a:chOff x="-2581275" y="595116"/>
            <a:chExt cx="1872000" cy="4689612"/>
          </a:xfrm>
        </p:grpSpPr>
        <p:sp>
          <p:nvSpPr>
            <p:cNvPr id="78"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79"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0"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81"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82"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83"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84"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85"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86"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87"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88"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89"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90"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91"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92"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93"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94"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95"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96"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97"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98"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41" name="Picture 40"/>
          <p:cNvPicPr>
            <a:picLocks noChangeAspect="1"/>
          </p:cNvPicPr>
          <p:nvPr userDrawn="1"/>
        </p:nvPicPr>
        <p:blipFill>
          <a:blip r:embed="rId3"/>
          <a:stretch>
            <a:fillRect/>
          </a:stretch>
        </p:blipFill>
        <p:spPr>
          <a:xfrm>
            <a:off x="-1804990" y="4402733"/>
            <a:ext cx="154783" cy="138908"/>
          </a:xfrm>
          <a:prstGeom prst="rect">
            <a:avLst/>
          </a:prstGeom>
        </p:spPr>
      </p:pic>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4135"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05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2" y="2448003"/>
            <a:ext cx="4260916" cy="598701"/>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2700">
                <a:solidFill>
                  <a:schemeClr val="bg1"/>
                </a:solidFill>
              </a:defRPr>
            </a:lvl1pPr>
          </a:lstStyle>
          <a:p>
            <a:r>
              <a:rPr lang="en-GB" noProof="0"/>
              <a:t>Click to add chapter title</a:t>
            </a:r>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1" y="3265690"/>
            <a:ext cx="6119277" cy="598701"/>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2700" b="1">
                <a:solidFill>
                  <a:schemeClr val="bg1"/>
                </a:solidFill>
                <a:latin typeface="+mj-lt"/>
              </a:defRPr>
            </a:lvl1pPr>
          </a:lstStyle>
          <a:p>
            <a:pPr lvl="0"/>
            <a:r>
              <a:rPr lang="en-GB" noProof="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4"/>
            <a:ext cx="1826420" cy="2247435"/>
          </a:xfrm>
          <a:prstGeom prst="rect">
            <a:avLst/>
          </a:prstGeom>
          <a:noFill/>
        </p:spPr>
        <p:txBody>
          <a:bodyPr wrap="square" lIns="27000" tIns="27000" rIns="27000" bIns="27000" rtlCol="0">
            <a:spAutoFit/>
          </a:bodyPr>
          <a:lstStyle/>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1">
                <a:solidFill>
                  <a:srgbClr val="696969"/>
                </a:solidFill>
              </a:rPr>
              <a:t>Changing the photo</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750" b="0">
                <a:solidFill>
                  <a:srgbClr val="696969"/>
                </a:solidFill>
              </a:rPr>
              <a:t>- Click on the existing photo, and choose 'Cut' via the right mouse button.</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Copy the big picture on your screen with </a:t>
            </a:r>
            <a:r>
              <a:rPr lang="en-US" sz="750" b="0" err="1">
                <a:solidFill>
                  <a:srgbClr val="696969"/>
                </a:solidFill>
              </a:rPr>
              <a:t>Ctrl+C</a:t>
            </a:r>
            <a:r>
              <a:rPr lang="en-US" sz="750" b="0">
                <a:solidFill>
                  <a:srgbClr val="696969"/>
                </a:solidFill>
              </a:rPr>
              <a:t>, go back to the image placeholder on this page, and paste the photo with </a:t>
            </a:r>
            <a:r>
              <a:rPr lang="en-US" sz="750" b="0" err="1">
                <a:solidFill>
                  <a:srgbClr val="696969"/>
                </a:solidFill>
              </a:rPr>
              <a:t>Ctrl+V</a:t>
            </a:r>
            <a:r>
              <a:rPr lang="en-US" sz="750" b="0">
                <a:solidFill>
                  <a:srgbClr val="696969"/>
                </a:solidFill>
              </a:rPr>
              <a:t>.</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Finally, click on the new picture and choose 'Move to Back' via the right mouse button to show the heading bars again.</a:t>
            </a:r>
            <a:endParaRPr lang="en-GB" sz="750" b="0" err="1">
              <a:solidFill>
                <a:srgbClr val="696969"/>
              </a:solidFill>
            </a:endParaRPr>
          </a:p>
        </p:txBody>
      </p:sp>
    </p:spTree>
    <p:extLst>
      <p:ext uri="{BB962C8B-B14F-4D97-AF65-F5344CB8AC3E}">
        <p14:creationId xmlns:p14="http://schemas.microsoft.com/office/powerpoint/2010/main" val="1485499211"/>
      </p:ext>
    </p:extLst>
  </p:cSld>
  <p:clrMapOvr>
    <a:masterClrMapping/>
  </p:clrMapOvr>
  <p:extLst>
    <p:ext uri="{DCECCB84-F9BA-43D5-87BE-67443E8EF086}">
      <p15:sldGuideLst xmlns:p15="http://schemas.microsoft.com/office/powerpoint/2012/main">
        <p15:guide id="1" pos="403">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1" y="1141201"/>
            <a:ext cx="5267159" cy="5058385"/>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7" y="1141201"/>
            <a:ext cx="5265544" cy="5058385"/>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4"/>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3008174406"/>
      </p:ext>
    </p:extLst>
  </p:cSld>
  <p:clrMapOvr>
    <a:masterClrMapping/>
  </p:clrMapOvr>
  <p:extLst>
    <p:ext uri="{DCECCB84-F9BA-43D5-87BE-67443E8EF086}">
      <p15:sldGuideLst xmlns:p15="http://schemas.microsoft.com/office/powerpoint/2012/main">
        <p15:guide id="1" pos="4981">
          <p15:clr>
            <a:srgbClr val="FBAE40"/>
          </p15:clr>
        </p15:guide>
        <p15:guide id="2" pos="525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1500"/>
            </a:lvl1pPr>
            <a:lvl2pPr>
              <a:defRPr sz="1500"/>
            </a:lvl2pPr>
            <a:lvl3pPr>
              <a:defRPr sz="1500"/>
            </a:lvl3pPr>
            <a:lvl4pPr>
              <a:defRPr sz="1500"/>
            </a:lvl4pPr>
            <a:lvl5pPr>
              <a:defRPr sz="15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1500"/>
            </a:lvl1pPr>
            <a:lvl2pPr>
              <a:defRPr sz="1500"/>
            </a:lvl2pPr>
            <a:lvl3pPr>
              <a:defRPr sz="1500"/>
            </a:lvl3pPr>
            <a:lvl4pPr>
              <a:defRPr sz="1500"/>
            </a:lvl4pPr>
            <a:lvl5pPr>
              <a:defRPr sz="1500"/>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1500" b="1">
                <a:solidFill>
                  <a:schemeClr val="bg2"/>
                </a:solidFill>
              </a:defRPr>
            </a:lvl1pPr>
          </a:lstStyle>
          <a:p>
            <a:pPr lvl="0"/>
            <a:r>
              <a:rPr lang="en-GB" noProof="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15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9" y="4"/>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948446817"/>
      </p:ext>
    </p:extLst>
  </p:cSld>
  <p:clrMapOvr>
    <a:masterClrMapping/>
  </p:clrMapOvr>
  <p:extLst>
    <p:ext uri="{DCECCB84-F9BA-43D5-87BE-67443E8EF086}">
      <p15:sldGuideLst xmlns:p15="http://schemas.microsoft.com/office/powerpoint/2012/main">
        <p15:guide id="1" pos="4985">
          <p15:clr>
            <a:srgbClr val="FBAE40"/>
          </p15:clr>
        </p15:guide>
        <p15:guide id="2" pos="525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1500" b="1">
                <a:solidFill>
                  <a:schemeClr val="bg2"/>
                </a:solidFill>
              </a:defRPr>
            </a:lvl1pPr>
          </a:lstStyle>
          <a:p>
            <a:pPr lvl="0"/>
            <a:r>
              <a:rPr lang="en-GB" noProof="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9" y="4"/>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128917151"/>
      </p:ext>
    </p:extLst>
  </p:cSld>
  <p:clrMapOvr>
    <a:masterClrMapping/>
  </p:clrMapOvr>
  <p:extLst>
    <p:ext uri="{DCECCB84-F9BA-43D5-87BE-67443E8EF086}">
      <p15:sldGuideLst xmlns:p15="http://schemas.microsoft.com/office/powerpoint/2012/main">
        <p15:guide id="1" pos="4985">
          <p15:clr>
            <a:srgbClr val="FBAE40"/>
          </p15:clr>
        </p15:guide>
        <p15:guide id="2" pos="525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15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9" y="4"/>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475738019"/>
      </p:ext>
    </p:extLst>
  </p:cSld>
  <p:clrMapOvr>
    <a:masterClrMapping/>
  </p:clrMapOvr>
  <p:extLst>
    <p:ext uri="{DCECCB84-F9BA-43D5-87BE-67443E8EF086}">
      <p15:sldGuideLst xmlns:p15="http://schemas.microsoft.com/office/powerpoint/2012/main">
        <p15:guide id="1" pos="4985">
          <p15:clr>
            <a:srgbClr val="FBAE40"/>
          </p15:clr>
        </p15:guide>
        <p15:guide id="2" pos="525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half" idx="29" hasCustomPrompt="1"/>
          </p:nvPr>
        </p:nvSpPr>
        <p:spPr bwMode="gray">
          <a:xfrm>
            <a:off x="6267808" y="3802201"/>
            <a:ext cx="5266800" cy="2397789"/>
          </a:xfrm>
        </p:spPr>
        <p:txBody>
          <a:bodyPr>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Text Placeholder 2"/>
          <p:cNvSpPr>
            <a:spLocks noGrp="1"/>
          </p:cNvSpPr>
          <p:nvPr>
            <p:ph idx="30" hasCustomPrompt="1"/>
          </p:nvPr>
        </p:nvSpPr>
        <p:spPr bwMode="gray">
          <a:xfrm>
            <a:off x="659008" y="3802201"/>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9" y="4"/>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3703403324"/>
      </p:ext>
    </p:extLst>
  </p:cSld>
  <p:clrMapOvr>
    <a:masterClrMapping/>
  </p:clrMapOvr>
  <p:extLst>
    <p:ext uri="{DCECCB84-F9BA-43D5-87BE-67443E8EF086}">
      <p15:sldGuideLst xmlns:p15="http://schemas.microsoft.com/office/powerpoint/2012/main">
        <p15:guide id="0" pos="5255">
          <p15:clr>
            <a:srgbClr val="FBAE40"/>
          </p15:clr>
        </p15:guide>
        <p15:guide id="1" pos="4985">
          <p15:clr>
            <a:srgbClr val="FBAE40"/>
          </p15:clr>
        </p15:guide>
        <p15:guide id="2" orient="horz" pos="2240">
          <p15:clr>
            <a:srgbClr val="FBAE40"/>
          </p15:clr>
        </p15:guide>
        <p15:guide id="3" orient="horz" pos="239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10" y="1141986"/>
            <a:ext cx="3401817"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10"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9" y="4"/>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2839866549"/>
      </p:ext>
    </p:extLst>
  </p:cSld>
  <p:clrMapOvr>
    <a:masterClrMapping/>
  </p:clrMapOvr>
  <p:extLst>
    <p:ext uri="{DCECCB84-F9BA-43D5-87BE-67443E8EF086}">
      <p15:sldGuideLst xmlns:p15="http://schemas.microsoft.com/office/powerpoint/2012/main">
        <p15:guide id="1" pos="3411">
          <p15:clr>
            <a:srgbClr val="FBAE40"/>
          </p15:clr>
        </p15:guide>
        <p15:guide id="2" pos="3693">
          <p15:clr>
            <a:srgbClr val="FBAE40"/>
          </p15:clr>
        </p15:guide>
        <p15:guide id="3" pos="6547">
          <p15:clr>
            <a:srgbClr val="FBAE40"/>
          </p15:clr>
        </p15:guide>
        <p15:guide id="4" pos="6829">
          <p15:clr>
            <a:srgbClr val="FBAE40"/>
          </p15:clr>
        </p15:guide>
        <p15:guide id="5" orient="horz" pos="2240">
          <p15:clr>
            <a:srgbClr val="FBAE40"/>
          </p15:clr>
        </p15:guide>
        <p15:guide id="6" orient="horz" pos="239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1500" b="1">
                <a:solidFill>
                  <a:schemeClr val="bg2"/>
                </a:solidFill>
              </a:defRPr>
            </a:lvl1pPr>
          </a:lstStyle>
          <a:p>
            <a:pPr lvl="0"/>
            <a:r>
              <a:rPr lang="en-GB" noProof="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1500" b="1">
                <a:solidFill>
                  <a:schemeClr val="bg2"/>
                </a:solidFill>
              </a:defRPr>
            </a:lvl1pPr>
          </a:lstStyle>
          <a:p>
            <a:pPr lvl="0"/>
            <a:r>
              <a:rPr lang="en-GB" noProof="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1500" b="1">
                <a:solidFill>
                  <a:schemeClr val="bg2"/>
                </a:solidFill>
              </a:defRPr>
            </a:lvl1pPr>
          </a:lstStyle>
          <a:p>
            <a:pPr lvl="0"/>
            <a:r>
              <a:rPr lang="en-GB" noProof="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a:t>Click to add text</a:t>
            </a:r>
          </a:p>
          <a:p>
            <a:pPr lvl="1"/>
            <a:r>
              <a:rPr lang="en-GB" noProof="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9" y="4"/>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4082665641"/>
      </p:ext>
    </p:extLst>
  </p:cSld>
  <p:clrMapOvr>
    <a:masterClrMapping/>
  </p:clrMapOvr>
  <p:extLst>
    <p:ext uri="{DCECCB84-F9BA-43D5-87BE-67443E8EF086}">
      <p15:sldGuideLst xmlns:p15="http://schemas.microsoft.com/office/powerpoint/2012/main">
        <p15:guide id="2" pos="3691">
          <p15:clr>
            <a:srgbClr val="FBAE40"/>
          </p15:clr>
        </p15:guide>
        <p15:guide id="3" pos="6549">
          <p15:clr>
            <a:srgbClr val="FBAE40"/>
          </p15:clr>
        </p15:guide>
        <p15:guide id="4" pos="6827">
          <p15:clr>
            <a:srgbClr val="FBAE40"/>
          </p15:clr>
        </p15:guide>
        <p15:guide id="5" orient="horz" pos="2830">
          <p15:clr>
            <a:srgbClr val="FBAE40"/>
          </p15:clr>
        </p15:guide>
        <p15:guide id="6" orient="horz" pos="2998">
          <p15:clr>
            <a:srgbClr val="FBAE40"/>
          </p15:clr>
        </p15:guide>
        <p15:guide id="7" pos="341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1500"/>
            </a:lvl3pPr>
          </a:lstStyle>
          <a:p>
            <a:pPr lvl="1"/>
            <a:r>
              <a:rPr lang="en-GB" noProof="0"/>
              <a:t>Click 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1500"/>
            </a:lvl3pPr>
          </a:lstStyle>
          <a:p>
            <a:pPr lvl="1"/>
            <a:r>
              <a:rPr lang="en-GB" noProof="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1500"/>
            </a:lvl3pPr>
          </a:lstStyle>
          <a:p>
            <a:pPr lvl="1"/>
            <a:r>
              <a:rPr lang="en-GB" noProof="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1500"/>
            </a:lvl3pPr>
          </a:lstStyle>
          <a:p>
            <a:pPr lvl="1"/>
            <a:r>
              <a:rPr lang="en-GB" noProof="0"/>
              <a:t>Click 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9" y="4"/>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3325588531"/>
      </p:ext>
    </p:extLst>
  </p:cSld>
  <p:clrMapOvr>
    <a:masterClrMapping/>
  </p:clrMapOvr>
  <p:extLst>
    <p:ext uri="{DCECCB84-F9BA-43D5-87BE-67443E8EF086}">
      <p15:sldGuideLst xmlns:p15="http://schemas.microsoft.com/office/powerpoint/2012/main">
        <p15:guide id="2" pos="4981">
          <p15:clr>
            <a:srgbClr val="FBAE40"/>
          </p15:clr>
        </p15:guide>
        <p15:guide id="3" pos="5259">
          <p15:clr>
            <a:srgbClr val="FBAE40"/>
          </p15:clr>
        </p15:guide>
        <p15:guide id="4" orient="horz" pos="2274">
          <p15:clr>
            <a:srgbClr val="FBAE40"/>
          </p15:clr>
        </p15:guide>
        <p15:guide id="5" orient="horz" pos="244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82"/>
            <a:ext cx="3402000" cy="1850305"/>
          </a:xfrm>
        </p:spPr>
        <p:txBody>
          <a:bodyPr/>
          <a:lstStyle>
            <a:lvl3pPr>
              <a:lnSpc>
                <a:spcPct val="93000"/>
              </a:lnSpc>
              <a:defRPr sz="15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1500"/>
            </a:lvl3pPr>
          </a:lstStyle>
          <a:p>
            <a:pPr lvl="1"/>
            <a:r>
              <a:rPr lang="en-GB" noProof="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82"/>
            <a:ext cx="3402000" cy="1850305"/>
          </a:xfrm>
        </p:spPr>
        <p:txBody>
          <a:bodyPr/>
          <a:lstStyle>
            <a:lvl3pPr>
              <a:lnSpc>
                <a:spcPct val="93000"/>
              </a:lnSpc>
              <a:defRPr sz="1500"/>
            </a:lvl3pPr>
          </a:lstStyle>
          <a:p>
            <a:pPr lvl="1"/>
            <a:r>
              <a:rPr lang="en-GB" noProof="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1500"/>
            </a:lvl3pPr>
          </a:lstStyle>
          <a:p>
            <a:pPr lvl="1"/>
            <a:r>
              <a:rPr lang="en-GB" noProof="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82"/>
            <a:ext cx="3402000" cy="1850305"/>
          </a:xfrm>
        </p:spPr>
        <p:txBody>
          <a:bodyPr/>
          <a:lstStyle>
            <a:lvl3pPr>
              <a:lnSpc>
                <a:spcPct val="93000"/>
              </a:lnSpc>
              <a:defRPr sz="1500"/>
            </a:lvl3pPr>
          </a:lstStyle>
          <a:p>
            <a:pPr lvl="1"/>
            <a:r>
              <a:rPr lang="en-GB" noProof="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1500"/>
            </a:lvl3pPr>
          </a:lstStyle>
          <a:p>
            <a:pPr lvl="1"/>
            <a:r>
              <a:rPr lang="en-GB" noProof="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9" y="4"/>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1350743707"/>
      </p:ext>
    </p:extLst>
  </p:cSld>
  <p:clrMapOvr>
    <a:masterClrMapping/>
  </p:clrMapOvr>
  <p:extLst>
    <p:ext uri="{DCECCB84-F9BA-43D5-87BE-67443E8EF086}">
      <p15:sldGuideLst xmlns:p15="http://schemas.microsoft.com/office/powerpoint/2012/main">
        <p15:guide id="2" pos="3408">
          <p15:clr>
            <a:srgbClr val="FBAE40"/>
          </p15:clr>
        </p15:guide>
        <p15:guide id="3" pos="6827">
          <p15:clr>
            <a:srgbClr val="FBAE40"/>
          </p15:clr>
        </p15:guide>
        <p15:guide id="4" pos="3691">
          <p15:clr>
            <a:srgbClr val="FBAE40"/>
          </p15:clr>
        </p15:guide>
        <p15:guide id="5" pos="6549">
          <p15:clr>
            <a:srgbClr val="FBAE40"/>
          </p15:clr>
        </p15:guide>
        <p15:guide id="6" orient="horz" pos="2288">
          <p15:clr>
            <a:srgbClr val="FBAE40"/>
          </p15:clr>
        </p15:guide>
        <p15:guide id="7" orient="horz" pos="23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Min.</a:t>
            </a:r>
            <a:r>
              <a:rPr lang="en-GB" sz="1000" baseline="0"/>
              <a:t> height</a:t>
            </a:r>
            <a:endParaRPr lang="en-GB" sz="1000"/>
          </a:p>
        </p:txBody>
      </p:sp>
      <p:cxnSp>
        <p:nvCxnSpPr>
          <p:cNvPr id="31" name="Straight Connector 30"/>
          <p:cNvCxnSpPr/>
          <p:nvPr userDrawn="1"/>
        </p:nvCxnSpPr>
        <p:spPr>
          <a:xfrm>
            <a:off x="-426676" y="5242062"/>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userDrawn="1"/>
        </p:nvGrpSpPr>
        <p:grpSpPr bwMode="gray">
          <a:xfrm>
            <a:off x="-2035175" y="0"/>
            <a:ext cx="1872000" cy="4689612"/>
            <a:chOff x="-2581275" y="595116"/>
            <a:chExt cx="1872000" cy="4689612"/>
          </a:xfrm>
        </p:grpSpPr>
        <p:sp>
          <p:nvSpPr>
            <p:cNvPr id="59"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0"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1"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62"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63"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64"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65"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66"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67"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68"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69"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70"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71"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72"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73"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74"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75"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76"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77"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78"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79"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45" name="Picture 44"/>
          <p:cNvPicPr>
            <a:picLocks noChangeAspect="1"/>
          </p:cNvPicPr>
          <p:nvPr userDrawn="1"/>
        </p:nvPicPr>
        <p:blipFill>
          <a:blip r:embed="rId3"/>
          <a:stretch>
            <a:fillRect/>
          </a:stretch>
        </p:blipFill>
        <p:spPr>
          <a:xfrm>
            <a:off x="-1804990" y="4402733"/>
            <a:ext cx="154783" cy="138908"/>
          </a:xfrm>
          <a:prstGeom prst="rect">
            <a:avLst/>
          </a:prstGeom>
        </p:spPr>
      </p:pic>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6" name="Group 45"/>
          <p:cNvGrpSpPr/>
          <p:nvPr userDrawn="1"/>
        </p:nvGrpSpPr>
        <p:grpSpPr>
          <a:xfrm>
            <a:off x="10749167" y="-133099"/>
            <a:ext cx="1441027" cy="1565166"/>
            <a:chOff x="5364088" y="4720073"/>
            <a:chExt cx="1441027" cy="1565166"/>
          </a:xfrm>
        </p:grpSpPr>
        <p:sp>
          <p:nvSpPr>
            <p:cNvPr id="48"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3175">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9"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US" sz="1600"/>
                <a:t>Confidential</a:t>
              </a:r>
              <a:endParaRPr lang="en-GB" sz="1600" dirty="0"/>
            </a:p>
          </p:txBody>
        </p:sp>
      </p:grpSp>
    </p:spTree>
    <p:extLst>
      <p:ext uri="{BB962C8B-B14F-4D97-AF65-F5344CB8AC3E}">
        <p14:creationId xmlns:p14="http://schemas.microsoft.com/office/powerpoint/2010/main" val="463800200"/>
      </p:ext>
    </p:extLst>
  </p:cSld>
  <p:clrMapOvr>
    <a:masterClrMapping/>
  </p:clrMapOvr>
  <p:extLst>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1500"/>
            </a:lvl3pPr>
          </a:lstStyle>
          <a:p>
            <a:pPr lvl="1"/>
            <a:r>
              <a:rPr lang="en-GB" noProof="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1500"/>
            </a:lvl3pPr>
          </a:lstStyle>
          <a:p>
            <a:pPr lvl="1"/>
            <a:r>
              <a:rPr lang="en-GB" noProof="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1500"/>
            </a:lvl3pPr>
          </a:lstStyle>
          <a:p>
            <a:pPr lvl="1"/>
            <a:r>
              <a:rPr lang="en-GB" noProof="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1500"/>
            </a:lvl3pPr>
          </a:lstStyle>
          <a:p>
            <a:pPr lvl="1"/>
            <a:r>
              <a:rPr lang="en-GB" noProof="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1500"/>
            </a:lvl3pPr>
          </a:lstStyle>
          <a:p>
            <a:pPr lvl="1"/>
            <a:r>
              <a:rPr lang="en-GB" noProof="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1500"/>
            </a:lvl3pPr>
          </a:lstStyle>
          <a:p>
            <a:pPr lvl="1"/>
            <a:r>
              <a:rPr lang="en-GB" noProof="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1500"/>
            </a:lvl3pPr>
          </a:lstStyle>
          <a:p>
            <a:pPr lvl="1"/>
            <a:r>
              <a:rPr lang="en-GB" noProof="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1500"/>
            </a:lvl3pPr>
          </a:lstStyle>
          <a:p>
            <a:pPr lvl="1"/>
            <a:r>
              <a:rPr lang="en-GB" noProof="0"/>
              <a:t>Click to 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a:t>Click to add subtitle</a:t>
            </a:r>
            <a:endParaRPr lang="en-GB"/>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9" y="4"/>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75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900" b="1">
                        <a:solidFill>
                          <a:srgbClr val="333333"/>
                        </a:solidFill>
                      </a:rPr>
                      <a:t>Creating </a:t>
                    </a:r>
                    <a:br>
                      <a:rPr lang="en-GB" altLang="en-US" sz="900" b="1">
                        <a:solidFill>
                          <a:srgbClr val="333333"/>
                        </a:solidFill>
                      </a:rPr>
                    </a:br>
                    <a:r>
                      <a:rPr lang="en-GB" altLang="en-US" sz="900" b="1">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750" b="0"/>
                    <a:t>Create your own graphs much easier and on brand by using graph templates.</a:t>
                  </a:r>
                  <a:br>
                    <a:rPr lang="en-US" altLang="en-US" sz="750" b="0"/>
                  </a:br>
                  <a:br>
                    <a:rPr lang="en-US" altLang="en-US" sz="750" b="0"/>
                  </a:br>
                  <a:r>
                    <a:rPr lang="en-US" altLang="en-US" sz="750" b="0"/>
                    <a:t>After you click on the graph icon on your template slide, </a:t>
                  </a: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br>
                    <a:rPr lang="en-US" altLang="en-US" sz="750" b="0"/>
                  </a:br>
                  <a:r>
                    <a:rPr lang="en-US" altLang="en-US" sz="750" b="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200" err="1">
                <a:solidFill>
                  <a:schemeClr val="tx1"/>
                </a:solidFill>
              </a:endParaRPr>
            </a:p>
          </p:txBody>
        </p:sp>
      </p:grpSp>
    </p:spTree>
    <p:extLst>
      <p:ext uri="{BB962C8B-B14F-4D97-AF65-F5344CB8AC3E}">
        <p14:creationId xmlns:p14="http://schemas.microsoft.com/office/powerpoint/2010/main" val="2484464274"/>
      </p:ext>
    </p:extLst>
  </p:cSld>
  <p:clrMapOvr>
    <a:masterClrMapping/>
  </p:clrMapOvr>
  <p:extLst>
    <p:ext uri="{DCECCB84-F9BA-43D5-87BE-67443E8EF086}">
      <p15:sldGuideLst xmlns:p15="http://schemas.microsoft.com/office/powerpoint/2012/main">
        <p15:guide id="2" pos="2872">
          <p15:clr>
            <a:srgbClr val="FBAE40"/>
          </p15:clr>
        </p15:guide>
        <p15:guide id="4" pos="7368">
          <p15:clr>
            <a:srgbClr val="FBAE40"/>
          </p15:clr>
        </p15:guide>
        <p15:guide id="5" pos="5191">
          <p15:clr>
            <a:srgbClr val="FBAE40"/>
          </p15:clr>
        </p15:guide>
        <p15:guide id="6" pos="2732">
          <p15:clr>
            <a:srgbClr val="FBAE40"/>
          </p15:clr>
        </p15:guide>
        <p15:guide id="7" pos="5051">
          <p15:clr>
            <a:srgbClr val="FBAE40"/>
          </p15:clr>
        </p15:guide>
        <p15:guide id="8" pos="7507">
          <p15:clr>
            <a:srgbClr val="FBAE40"/>
          </p15:clr>
        </p15:guide>
        <p15:guide id="9" orient="horz" pos="2274">
          <p15:clr>
            <a:srgbClr val="FBAE40"/>
          </p15:clr>
        </p15:guide>
        <p15:guide id="10" orient="horz" pos="244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3"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050" b="0"/>
            </a:lvl1pPr>
          </a:lstStyle>
          <a:p>
            <a:r>
              <a:rPr lang="en-US" noProof="0"/>
              <a:t>Click icon to add picture</a:t>
            </a:r>
            <a:endParaRPr lang="en-GB" noProof="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2"/>
            <a:ext cx="1826420" cy="1785771"/>
          </a:xfrm>
          <a:prstGeom prst="rect">
            <a:avLst/>
          </a:prstGeom>
          <a:noFill/>
        </p:spPr>
        <p:txBody>
          <a:bodyPr wrap="square" lIns="27000" tIns="27000" rIns="27000" bIns="27000" rtlCol="0">
            <a:spAutoFit/>
          </a:bodyPr>
          <a:lstStyle/>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1">
                <a:solidFill>
                  <a:srgbClr val="696969"/>
                </a:solidFill>
              </a:rPr>
              <a:t>Changing the photo</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750" b="0">
                <a:solidFill>
                  <a:srgbClr val="696969"/>
                </a:solidFill>
              </a:rPr>
              <a:t>- Click on the existing photo, and choose 'Cut' via the right mouse button.</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Copy the big picture on your screen with </a:t>
            </a:r>
            <a:r>
              <a:rPr lang="en-US" sz="750" b="0" err="1">
                <a:solidFill>
                  <a:srgbClr val="696969"/>
                </a:solidFill>
              </a:rPr>
              <a:t>Ctrl+C</a:t>
            </a:r>
            <a:r>
              <a:rPr lang="en-US" sz="750" b="0">
                <a:solidFill>
                  <a:srgbClr val="696969"/>
                </a:solidFill>
              </a:rPr>
              <a:t>, go back to the image placeholder on this page, and paste the photo with </a:t>
            </a:r>
            <a:r>
              <a:rPr lang="en-US" sz="750" b="0" err="1">
                <a:solidFill>
                  <a:srgbClr val="696969"/>
                </a:solidFill>
              </a:rPr>
              <a:t>Ctrl+V</a:t>
            </a:r>
            <a:r>
              <a:rPr lang="en-US" sz="750" b="0">
                <a:solidFill>
                  <a:srgbClr val="696969"/>
                </a:solidFill>
              </a:rPr>
              <a:t>.</a:t>
            </a:r>
          </a:p>
        </p:txBody>
      </p:sp>
    </p:spTree>
    <p:extLst>
      <p:ext uri="{BB962C8B-B14F-4D97-AF65-F5344CB8AC3E}">
        <p14:creationId xmlns:p14="http://schemas.microsoft.com/office/powerpoint/2010/main" val="3493581043"/>
      </p:ext>
    </p:extLst>
  </p:cSld>
  <p:clrMapOvr>
    <a:masterClrMapping/>
  </p:clrMapOvr>
  <p:extLst>
    <p:ext uri="{DCECCB84-F9BA-43D5-87BE-67443E8EF086}">
      <p15:sldGuideLst xmlns:p15="http://schemas.microsoft.com/office/powerpoint/2012/main">
        <p15:guide id="1" pos="3805">
          <p15:clr>
            <a:srgbClr val="FBAE40"/>
          </p15:clr>
        </p15:guide>
        <p15:guide id="2" pos="348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3" y="4"/>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050" b="0"/>
            </a:lvl1pPr>
          </a:lstStyle>
          <a:p>
            <a:r>
              <a:rPr lang="en-US" noProof="0"/>
              <a:t>Click icon to add picture</a:t>
            </a:r>
            <a:endParaRPr lang="en-GB" noProof="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2"/>
            <a:ext cx="1826420" cy="1785771"/>
          </a:xfrm>
          <a:prstGeom prst="rect">
            <a:avLst/>
          </a:prstGeom>
          <a:noFill/>
        </p:spPr>
        <p:txBody>
          <a:bodyPr wrap="square" lIns="27000" tIns="27000" rIns="27000" bIns="27000" rtlCol="0">
            <a:spAutoFit/>
          </a:bodyPr>
          <a:lstStyle/>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1">
                <a:solidFill>
                  <a:srgbClr val="696969"/>
                </a:solidFill>
              </a:rPr>
              <a:t>Changing the photo</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750" b="0">
                <a:solidFill>
                  <a:srgbClr val="696969"/>
                </a:solidFill>
              </a:rPr>
              <a:t>- Click on the existing photo, and choose 'Cut' via the right mouse button.</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Copy the big picture on your screen with </a:t>
            </a:r>
            <a:r>
              <a:rPr lang="en-US" sz="750" b="0" err="1">
                <a:solidFill>
                  <a:srgbClr val="696969"/>
                </a:solidFill>
              </a:rPr>
              <a:t>Ctrl+C</a:t>
            </a:r>
            <a:r>
              <a:rPr lang="en-US" sz="750" b="0">
                <a:solidFill>
                  <a:srgbClr val="696969"/>
                </a:solidFill>
              </a:rPr>
              <a:t>, go back to the image placeholder on this page, and paste the photo with </a:t>
            </a:r>
            <a:r>
              <a:rPr lang="en-US" sz="750" b="0" err="1">
                <a:solidFill>
                  <a:srgbClr val="696969"/>
                </a:solidFill>
              </a:rPr>
              <a:t>Ctrl+V</a:t>
            </a:r>
            <a:r>
              <a:rPr lang="en-US" sz="750" b="0">
                <a:solidFill>
                  <a:srgbClr val="696969"/>
                </a:solidFill>
              </a:rPr>
              <a:t>.</a:t>
            </a:r>
          </a:p>
        </p:txBody>
      </p:sp>
    </p:spTree>
    <p:extLst>
      <p:ext uri="{BB962C8B-B14F-4D97-AF65-F5344CB8AC3E}">
        <p14:creationId xmlns:p14="http://schemas.microsoft.com/office/powerpoint/2010/main" val="3087986275"/>
      </p:ext>
    </p:extLst>
  </p:cSld>
  <p:clrMapOvr>
    <a:masterClrMapping/>
  </p:clrMapOvr>
  <p:extLst>
    <p:ext uri="{DCECCB84-F9BA-43D5-87BE-67443E8EF086}">
      <p15:sldGuideLst xmlns:p15="http://schemas.microsoft.com/office/powerpoint/2012/main">
        <p15:guide id="1" pos="6408">
          <p15:clr>
            <a:srgbClr val="FBAE40"/>
          </p15:clr>
        </p15:guide>
        <p15:guide id="2" pos="709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050" b="0"/>
            </a:lvl1pPr>
          </a:lstStyle>
          <a:p>
            <a:r>
              <a:rPr lang="en-US" noProof="0"/>
              <a:t>Click icon to add picture</a:t>
            </a:r>
            <a:endParaRPr lang="en-GB" noProof="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4"/>
            <a:ext cx="1826420" cy="2247435"/>
          </a:xfrm>
          <a:prstGeom prst="rect">
            <a:avLst/>
          </a:prstGeom>
          <a:noFill/>
        </p:spPr>
        <p:txBody>
          <a:bodyPr wrap="square" lIns="27000" tIns="27000" rIns="27000" bIns="27000" rtlCol="0">
            <a:spAutoFit/>
          </a:bodyPr>
          <a:lstStyle/>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1">
                <a:solidFill>
                  <a:srgbClr val="696969"/>
                </a:solidFill>
              </a:rPr>
              <a:t>Changing the photo</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750" b="0">
                <a:solidFill>
                  <a:srgbClr val="696969"/>
                </a:solidFill>
              </a:rPr>
              <a:t>- Click on the existing photo, and choose 'Cut' via the right mouse button.</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Copy the big picture on your screen with </a:t>
            </a:r>
            <a:r>
              <a:rPr lang="en-US" sz="750" b="0" err="1">
                <a:solidFill>
                  <a:srgbClr val="696969"/>
                </a:solidFill>
              </a:rPr>
              <a:t>Ctrl+C</a:t>
            </a:r>
            <a:r>
              <a:rPr lang="en-US" sz="750" b="0">
                <a:solidFill>
                  <a:srgbClr val="696969"/>
                </a:solidFill>
              </a:rPr>
              <a:t>, go back to the image placeholder on this page, and paste the photo with </a:t>
            </a:r>
            <a:r>
              <a:rPr lang="en-US" sz="750" b="0" err="1">
                <a:solidFill>
                  <a:srgbClr val="696969"/>
                </a:solidFill>
              </a:rPr>
              <a:t>Ctrl+V</a:t>
            </a:r>
            <a:r>
              <a:rPr lang="en-US" sz="750" b="0">
                <a:solidFill>
                  <a:srgbClr val="696969"/>
                </a:solidFill>
              </a:rPr>
              <a:t>.</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Finally, click on the new picture and choose 'Move to Back' via the right mouse button to show the heading bars again.</a:t>
            </a:r>
            <a:endParaRPr lang="en-GB" sz="750" b="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42557049"/>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05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2"/>
            <a:ext cx="1826420" cy="1785771"/>
          </a:xfrm>
          <a:prstGeom prst="rect">
            <a:avLst/>
          </a:prstGeom>
          <a:noFill/>
        </p:spPr>
        <p:txBody>
          <a:bodyPr wrap="square" lIns="27000" tIns="27000" rIns="27000" bIns="27000" rtlCol="0">
            <a:spAutoFit/>
          </a:bodyPr>
          <a:lstStyle/>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1">
                <a:solidFill>
                  <a:srgbClr val="696969"/>
                </a:solidFill>
              </a:rPr>
              <a:t>Changing the photo</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750" b="0">
                <a:solidFill>
                  <a:srgbClr val="696969"/>
                </a:solidFill>
              </a:rPr>
              <a:t>- Click on the existing photo, and choose 'Cut' via the right mouse button.</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685800" rtl="0" eaLnBrk="1" fontAlgn="auto" latinLnBrk="0" hangingPunct="1">
              <a:lnSpc>
                <a:spcPct val="100000"/>
              </a:lnSpc>
              <a:spcBef>
                <a:spcPts val="0"/>
              </a:spcBef>
              <a:spcAft>
                <a:spcPts val="0"/>
              </a:spcAft>
              <a:buClrTx/>
              <a:buSzTx/>
              <a:buFont typeface="+mj-lt"/>
              <a:buNone/>
              <a:tabLst/>
              <a:defRPr/>
            </a:pPr>
            <a:endParaRPr lang="en-US" sz="750" b="0">
              <a:solidFill>
                <a:srgbClr val="696969"/>
              </a:solidFill>
            </a:endParaRP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en-US" sz="750" b="0">
                <a:solidFill>
                  <a:srgbClr val="696969"/>
                </a:solidFill>
              </a:rPr>
              <a:t>- Copy the big picture on your screen with </a:t>
            </a:r>
            <a:r>
              <a:rPr lang="en-US" sz="750" b="0" err="1">
                <a:solidFill>
                  <a:srgbClr val="696969"/>
                </a:solidFill>
              </a:rPr>
              <a:t>Ctrl+C</a:t>
            </a:r>
            <a:r>
              <a:rPr lang="en-US" sz="750" b="0">
                <a:solidFill>
                  <a:srgbClr val="696969"/>
                </a:solidFill>
              </a:rPr>
              <a:t>, go back to the image placeholder on this page, and paste the photo with </a:t>
            </a:r>
            <a:r>
              <a:rPr lang="en-US" sz="750" b="0" err="1">
                <a:solidFill>
                  <a:srgbClr val="696969"/>
                </a:solidFill>
              </a:rPr>
              <a:t>Ctrl+V</a:t>
            </a:r>
            <a:r>
              <a:rPr lang="en-US" sz="750" b="0">
                <a:solidFill>
                  <a:srgbClr val="696969"/>
                </a:solidFill>
              </a:rPr>
              <a:t>.</a:t>
            </a:r>
          </a:p>
        </p:txBody>
      </p:sp>
    </p:spTree>
    <p:extLst>
      <p:ext uri="{BB962C8B-B14F-4D97-AF65-F5344CB8AC3E}">
        <p14:creationId xmlns:p14="http://schemas.microsoft.com/office/powerpoint/2010/main" val="4539096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41648350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a:p>
        </p:txBody>
      </p:sp>
    </p:spTree>
    <p:extLst>
      <p:ext uri="{BB962C8B-B14F-4D97-AF65-F5344CB8AC3E}">
        <p14:creationId xmlns:p14="http://schemas.microsoft.com/office/powerpoint/2010/main" val="42613080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3"/>
            <a:ext cx="4504986" cy="598701"/>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2700">
                <a:solidFill>
                  <a:schemeClr val="bg1"/>
                </a:solidFill>
              </a:defRPr>
            </a:lvl1pPr>
          </a:lstStyle>
          <a:p>
            <a:r>
              <a:rPr lang="en-GB" noProof="0"/>
              <a:t>Click to add end slide text</a:t>
            </a:r>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90"/>
            <a:ext cx="5253142" cy="60407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2700" b="1">
                <a:solidFill>
                  <a:schemeClr val="bg1"/>
                </a:solidFill>
                <a:latin typeface="+mj-lt"/>
              </a:defRPr>
            </a:lvl1pPr>
          </a:lstStyle>
          <a:p>
            <a:pPr lvl="0"/>
            <a:r>
              <a:rPr lang="en-GB" noProof="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35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75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3"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35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750"/>
                <a:t>@</a:t>
              </a:r>
              <a:r>
                <a:rPr lang="en-GB" sz="750" err="1"/>
                <a:t>ING_News</a:t>
              </a:r>
              <a:endParaRPr lang="en-GB" sz="75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35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75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35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75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75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35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9000" y="5676946"/>
            <a:ext cx="2091963"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35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75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9000" y="5163514"/>
            <a:ext cx="2091963"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35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75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35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750"/>
                <a:t>Medium.com/ing-blog</a:t>
              </a:r>
            </a:p>
          </p:txBody>
        </p:sp>
      </p:grpSp>
    </p:spTree>
    <p:extLst>
      <p:ext uri="{BB962C8B-B14F-4D97-AF65-F5344CB8AC3E}">
        <p14:creationId xmlns:p14="http://schemas.microsoft.com/office/powerpoint/2010/main" val="782104598"/>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30"/>
            <a:ext cx="5706000" cy="6558881"/>
          </a:xfrm>
          <a:prstGeom prst="rect">
            <a:avLst/>
          </a:prstGeom>
        </p:spPr>
      </p:pic>
    </p:spTree>
    <p:extLst>
      <p:ext uri="{BB962C8B-B14F-4D97-AF65-F5344CB8AC3E}">
        <p14:creationId xmlns:p14="http://schemas.microsoft.com/office/powerpoint/2010/main" val="1265918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6" name="Group 55"/>
          <p:cNvGrpSpPr/>
          <p:nvPr userDrawn="1"/>
        </p:nvGrpSpPr>
        <p:grpSpPr bwMode="gray">
          <a:xfrm>
            <a:off x="-2035175" y="0"/>
            <a:ext cx="1872000" cy="4689612"/>
            <a:chOff x="-2581275" y="595116"/>
            <a:chExt cx="1872000" cy="4689612"/>
          </a:xfrm>
        </p:grpSpPr>
        <p:sp>
          <p:nvSpPr>
            <p:cNvPr id="57"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8"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9"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60"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61"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62"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63"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64"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65"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66"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67"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68"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69"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70"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71"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72"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73"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74"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75"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76"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77"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44" name="Picture 43"/>
          <p:cNvPicPr>
            <a:picLocks noChangeAspect="1"/>
          </p:cNvPicPr>
          <p:nvPr userDrawn="1"/>
        </p:nvPicPr>
        <p:blipFill>
          <a:blip r:embed="rId3"/>
          <a:stretch>
            <a:fillRect/>
          </a:stretch>
        </p:blipFill>
        <p:spPr>
          <a:xfrm>
            <a:off x="-1804990" y="4402733"/>
            <a:ext cx="154783" cy="138908"/>
          </a:xfrm>
          <a:prstGeom prst="rect">
            <a:avLst/>
          </a:prstGeom>
        </p:spPr>
      </p:pic>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3175">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US" sz="1600"/>
                <a:t>Confidential</a:t>
              </a:r>
              <a:endParaRPr lang="en-GB" sz="1600" dirty="0"/>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a:t>Click icon to add picture</a:t>
            </a:r>
            <a:endParaRPr lang="en-GB"/>
          </a:p>
        </p:txBody>
      </p:sp>
    </p:spTree>
    <p:extLst>
      <p:ext uri="{BB962C8B-B14F-4D97-AF65-F5344CB8AC3E}">
        <p14:creationId xmlns:p14="http://schemas.microsoft.com/office/powerpoint/2010/main" val="454550112"/>
      </p:ext>
    </p:extLst>
  </p:cSld>
  <p:clrMapOvr>
    <a:masterClrMapping/>
  </p:clrMapOvr>
  <p:extLst>
    <p:ext uri="{DCECCB84-F9BA-43D5-87BE-67443E8EF086}">
      <p15:sldGuideLst xmlns:p15="http://schemas.microsoft.com/office/powerpoint/2012/main">
        <p15:guide id="1" orient="horz" pos="413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pic>
        <p:nvPicPr>
          <p:cNvPr id="38" name="Picture 37"/>
          <p:cNvPicPr>
            <a:picLocks noChangeAspect="1"/>
          </p:cNvPicPr>
          <p:nvPr userDrawn="1"/>
        </p:nvPicPr>
        <p:blipFill>
          <a:blip r:embed="rId2"/>
          <a:stretch>
            <a:fillRect/>
          </a:stretch>
        </p:blipFill>
        <p:spPr>
          <a:xfrm>
            <a:off x="10373167" y="6203775"/>
            <a:ext cx="1518197" cy="378000"/>
          </a:xfrm>
          <a:prstGeom prst="rect">
            <a:avLst/>
          </a:prstGeom>
        </p:spPr>
      </p:pic>
      <p:pic>
        <p:nvPicPr>
          <p:cNvPr id="13" name="Picture Placeholder 36"/>
          <p:cNvPicPr>
            <a:picLocks noChangeAspect="1"/>
          </p:cNvPicPr>
          <p:nvPr userDrawn="1"/>
        </p:nvPicPr>
        <p:blipFill rotWithShape="1">
          <a:blip r:embed="rId3"/>
          <a:stretch/>
        </p:blipFill>
        <p:spPr bwMode="gray">
          <a:xfrm>
            <a:off x="838200" y="6291857"/>
            <a:ext cx="2196000" cy="287825"/>
          </a:xfrm>
          <a:prstGeom prst="rect">
            <a:avLst/>
          </a:prstGeom>
        </p:spPr>
      </p:pic>
      <p:grpSp>
        <p:nvGrpSpPr>
          <p:cNvPr id="44" name="Group 43"/>
          <p:cNvGrpSpPr/>
          <p:nvPr userDrawn="1"/>
        </p:nvGrpSpPr>
        <p:grpSpPr bwMode="gray">
          <a:xfrm>
            <a:off x="-2035175" y="0"/>
            <a:ext cx="1872000" cy="4689612"/>
            <a:chOff x="-2581275" y="595116"/>
            <a:chExt cx="1872000" cy="4689612"/>
          </a:xfrm>
        </p:grpSpPr>
        <p:sp>
          <p:nvSpPr>
            <p:cNvPr id="45"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6"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48"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49"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50"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51"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52"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53"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54"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55"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56"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57"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58"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59"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60"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61"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62"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63"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64"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65"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pic>
        <p:nvPicPr>
          <p:cNvPr id="34" name="Picture 33"/>
          <p:cNvPicPr>
            <a:picLocks noChangeAspect="1"/>
          </p:cNvPicPr>
          <p:nvPr userDrawn="1"/>
        </p:nvPicPr>
        <p:blipFill>
          <a:blip r:embed="rId4"/>
          <a:stretch>
            <a:fillRect/>
          </a:stretch>
        </p:blipFill>
        <p:spPr>
          <a:xfrm>
            <a:off x="-1804990" y="4402733"/>
            <a:ext cx="154783" cy="138908"/>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Tree>
    <p:extLst>
      <p:ext uri="{BB962C8B-B14F-4D97-AF65-F5344CB8AC3E}">
        <p14:creationId xmlns:p14="http://schemas.microsoft.com/office/powerpoint/2010/main" val="218941820"/>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image" Target="../media/image9.svg"/><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image" Target="../media/image4.png"/><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theme" Target="../theme/theme3.xml"/><Relationship Id="rId38" Type="http://schemas.openxmlformats.org/officeDocument/2006/relationships/image" Target="../media/image8.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image" Target="../media/image11.sv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image" Target="../media/image7.svg"/><Relationship Id="rId40" Type="http://schemas.openxmlformats.org/officeDocument/2006/relationships/image" Target="../media/image10.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image" Target="../media/image6.png"/><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36" name="Group 35"/>
          <p:cNvGrpSpPr/>
          <p:nvPr/>
        </p:nvGrpSpPr>
        <p:grpSpPr>
          <a:xfrm>
            <a:off x="693738" y="6230179"/>
            <a:ext cx="11498262" cy="627821"/>
            <a:chOff x="693738" y="6230179"/>
            <a:chExt cx="11498262" cy="627821"/>
          </a:xfrm>
        </p:grpSpPr>
        <p:sp>
          <p:nvSpPr>
            <p:cNvPr id="37"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Rectangle 37"/>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a:p>
          </p:txBody>
        </p:sp>
      </p:grpSp>
      <p:sp>
        <p:nvSpPr>
          <p:cNvPr id="2" name="Title Placeholder 1"/>
          <p:cNvSpPr>
            <a:spLocks noGrp="1"/>
          </p:cNvSpPr>
          <p:nvPr>
            <p:ph type="title"/>
          </p:nvPr>
        </p:nvSpPr>
        <p:spPr bwMode="auto">
          <a:xfrm>
            <a:off x="845575" y="280733"/>
            <a:ext cx="10489175"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89175" cy="4922799"/>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1" name="Slide Number Placeholder 5"/>
          <p:cNvSpPr>
            <a:spLocks noGrp="1"/>
          </p:cNvSpPr>
          <p:nvPr>
            <p:ph type="sldNum" sz="quarter" idx="4"/>
          </p:nvPr>
        </p:nvSpPr>
        <p:spPr bwMode="gray">
          <a:xfrm>
            <a:off x="838200" y="6498809"/>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smtClean="0"/>
              <a:pPr/>
              <a:t>‹#›</a:t>
            </a:fld>
            <a:endParaRPr lang="en-GB" dirty="0"/>
          </a:p>
        </p:txBody>
      </p:sp>
      <p:grpSp>
        <p:nvGrpSpPr>
          <p:cNvPr id="102" name="Group 101"/>
          <p:cNvGrpSpPr/>
          <p:nvPr/>
        </p:nvGrpSpPr>
        <p:grpSpPr bwMode="gray">
          <a:xfrm>
            <a:off x="-2035175" y="0"/>
            <a:ext cx="1872000" cy="4689612"/>
            <a:chOff x="-2581275" y="595116"/>
            <a:chExt cx="1872000" cy="4689612"/>
          </a:xfrm>
        </p:grpSpPr>
        <p:sp>
          <p:nvSpPr>
            <p:cNvPr id="103"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04"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105"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a:p>
          </p:txBody>
        </p:sp>
        <p:sp>
          <p:nvSpPr>
            <p:cNvPr id="106"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Orange</a:t>
              </a:r>
            </a:p>
            <a:p>
              <a:pPr>
                <a:lnSpc>
                  <a:spcPct val="65000"/>
                </a:lnSpc>
                <a:spcBef>
                  <a:spcPct val="20000"/>
                </a:spcBef>
                <a:spcAft>
                  <a:spcPct val="20000"/>
                </a:spcAft>
              </a:pPr>
              <a:r>
                <a:rPr lang="en-GB" altLang="en-US" sz="1000">
                  <a:solidFill>
                    <a:srgbClr val="333333"/>
                  </a:solidFill>
                </a:rPr>
                <a:t>RGB= 255, 98, 0</a:t>
              </a:r>
            </a:p>
          </p:txBody>
        </p:sp>
        <p:sp>
          <p:nvSpPr>
            <p:cNvPr id="107"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a:p>
          </p:txBody>
        </p:sp>
        <p:sp>
          <p:nvSpPr>
            <p:cNvPr id="108"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Light Grey</a:t>
              </a:r>
            </a:p>
            <a:p>
              <a:pPr>
                <a:lnSpc>
                  <a:spcPct val="65000"/>
                </a:lnSpc>
                <a:spcBef>
                  <a:spcPct val="20000"/>
                </a:spcBef>
                <a:spcAft>
                  <a:spcPct val="20000"/>
                </a:spcAft>
              </a:pPr>
              <a:r>
                <a:rPr lang="en-GB" altLang="en-US" sz="1000">
                  <a:solidFill>
                    <a:srgbClr val="333333"/>
                  </a:solidFill>
                </a:rPr>
                <a:t>RGB= 168, 168, 168</a:t>
              </a:r>
            </a:p>
          </p:txBody>
        </p:sp>
        <p:sp>
          <p:nvSpPr>
            <p:cNvPr id="109"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a:p>
          </p:txBody>
        </p:sp>
        <p:sp>
          <p:nvSpPr>
            <p:cNvPr id="110"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Indigo</a:t>
              </a:r>
            </a:p>
            <a:p>
              <a:pPr>
                <a:lnSpc>
                  <a:spcPct val="65000"/>
                </a:lnSpc>
                <a:spcBef>
                  <a:spcPct val="20000"/>
                </a:spcBef>
                <a:spcAft>
                  <a:spcPct val="20000"/>
                </a:spcAft>
              </a:pPr>
              <a:r>
                <a:rPr lang="en-GB" altLang="en-US" sz="1000">
                  <a:solidFill>
                    <a:srgbClr val="333333"/>
                  </a:solidFill>
                </a:rPr>
                <a:t>RGB= 82, 81, 153</a:t>
              </a:r>
            </a:p>
          </p:txBody>
        </p:sp>
        <p:sp>
          <p:nvSpPr>
            <p:cNvPr id="111"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a:p>
          </p:txBody>
        </p:sp>
        <p:sp>
          <p:nvSpPr>
            <p:cNvPr id="112"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Sky</a:t>
              </a:r>
            </a:p>
            <a:p>
              <a:pPr>
                <a:lnSpc>
                  <a:spcPct val="65000"/>
                </a:lnSpc>
                <a:spcBef>
                  <a:spcPct val="20000"/>
                </a:spcBef>
                <a:spcAft>
                  <a:spcPct val="20000"/>
                </a:spcAft>
              </a:pPr>
              <a:r>
                <a:rPr lang="en-GB" altLang="en-US" sz="1000">
                  <a:solidFill>
                    <a:srgbClr val="333333"/>
                  </a:solidFill>
                </a:rPr>
                <a:t>RGB= 96, 166, 218</a:t>
              </a:r>
            </a:p>
          </p:txBody>
        </p:sp>
        <p:sp>
          <p:nvSpPr>
            <p:cNvPr id="113"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rgbClr val="333333"/>
                  </a:solidFill>
                </a:rPr>
                <a:t>Colour Guidelines</a:t>
              </a:r>
            </a:p>
          </p:txBody>
        </p:sp>
        <p:sp>
          <p:nvSpPr>
            <p:cNvPr id="114"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a:p>
          </p:txBody>
        </p:sp>
        <p:sp>
          <p:nvSpPr>
            <p:cNvPr id="115"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Fuchsia</a:t>
              </a:r>
            </a:p>
            <a:p>
              <a:pPr>
                <a:lnSpc>
                  <a:spcPct val="65000"/>
                </a:lnSpc>
                <a:spcBef>
                  <a:spcPct val="20000"/>
                </a:spcBef>
                <a:spcAft>
                  <a:spcPct val="20000"/>
                </a:spcAft>
              </a:pPr>
              <a:r>
                <a:rPr lang="en-GB" altLang="en-US" sz="1000">
                  <a:solidFill>
                    <a:srgbClr val="333333"/>
                  </a:solidFill>
                </a:rPr>
                <a:t>RGB= 171, 0, 102</a:t>
              </a:r>
            </a:p>
          </p:txBody>
        </p:sp>
        <p:sp>
          <p:nvSpPr>
            <p:cNvPr id="116"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a:p>
          </p:txBody>
        </p:sp>
        <p:sp>
          <p:nvSpPr>
            <p:cNvPr id="117"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Lime</a:t>
              </a:r>
            </a:p>
            <a:p>
              <a:pPr>
                <a:lnSpc>
                  <a:spcPct val="65000"/>
                </a:lnSpc>
                <a:spcBef>
                  <a:spcPct val="20000"/>
                </a:spcBef>
                <a:spcAft>
                  <a:spcPct val="20000"/>
                </a:spcAft>
              </a:pPr>
              <a:r>
                <a:rPr lang="en-GB" altLang="en-US" sz="1000">
                  <a:solidFill>
                    <a:srgbClr val="333333"/>
                  </a:solidFill>
                </a:rPr>
                <a:t>RGB= 208, 217, 60</a:t>
              </a:r>
            </a:p>
          </p:txBody>
        </p:sp>
        <p:sp>
          <p:nvSpPr>
            <p:cNvPr id="118"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a:p>
          </p:txBody>
        </p:sp>
        <p:sp>
          <p:nvSpPr>
            <p:cNvPr id="119"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Leaf</a:t>
              </a:r>
            </a:p>
            <a:p>
              <a:pPr>
                <a:lnSpc>
                  <a:spcPct val="65000"/>
                </a:lnSpc>
                <a:spcBef>
                  <a:spcPct val="20000"/>
                </a:spcBef>
                <a:spcAft>
                  <a:spcPct val="20000"/>
                </a:spcAft>
              </a:pPr>
              <a:r>
                <a:rPr lang="en-GB" altLang="en-US" sz="1000">
                  <a:solidFill>
                    <a:srgbClr val="333333"/>
                  </a:solidFill>
                </a:rPr>
                <a:t>RGB= 52, 150, 81</a:t>
              </a:r>
            </a:p>
          </p:txBody>
        </p:sp>
        <p:sp>
          <p:nvSpPr>
            <p:cNvPr id="120"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a:p>
          </p:txBody>
        </p:sp>
        <p:sp>
          <p:nvSpPr>
            <p:cNvPr id="121"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ING Mid Grey</a:t>
              </a:r>
            </a:p>
            <a:p>
              <a:pPr>
                <a:lnSpc>
                  <a:spcPct val="65000"/>
                </a:lnSpc>
                <a:spcBef>
                  <a:spcPct val="20000"/>
                </a:spcBef>
                <a:spcAft>
                  <a:spcPct val="20000"/>
                </a:spcAft>
              </a:pPr>
              <a:r>
                <a:rPr lang="en-GB" altLang="en-US" sz="1000">
                  <a:solidFill>
                    <a:srgbClr val="333333"/>
                  </a:solidFill>
                </a:rPr>
                <a:t>RGB= 118, 118, 118</a:t>
              </a:r>
            </a:p>
          </p:txBody>
        </p:sp>
        <p:sp>
          <p:nvSpPr>
            <p:cNvPr id="122"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a:p>
          </p:txBody>
        </p:sp>
        <p:sp>
          <p:nvSpPr>
            <p:cNvPr id="123"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a:solidFill>
                    <a:srgbClr val="333333"/>
                  </a:solidFill>
                </a:rPr>
                <a:t>Text Colour</a:t>
              </a:r>
            </a:p>
            <a:p>
              <a:pPr>
                <a:lnSpc>
                  <a:spcPct val="65000"/>
                </a:lnSpc>
                <a:spcBef>
                  <a:spcPct val="20000"/>
                </a:spcBef>
                <a:spcAft>
                  <a:spcPct val="20000"/>
                </a:spcAft>
              </a:pPr>
              <a:r>
                <a:rPr lang="en-GB" altLang="en-US" sz="1000">
                  <a:solidFill>
                    <a:srgbClr val="333333"/>
                  </a:solidFill>
                </a:rPr>
                <a:t>RGB= 51, 51, 51</a:t>
              </a:r>
            </a:p>
          </p:txBody>
        </p:sp>
      </p:grpSp>
      <p:grpSp>
        <p:nvGrpSpPr>
          <p:cNvPr id="46" name="Group 45"/>
          <p:cNvGrpSpPr/>
          <p:nvPr/>
        </p:nvGrpSpPr>
        <p:grpSpPr>
          <a:xfrm>
            <a:off x="-2040443" y="6362700"/>
            <a:ext cx="1872000" cy="500063"/>
            <a:chOff x="-2040443" y="6445247"/>
            <a:chExt cx="1872000" cy="417516"/>
          </a:xfrm>
        </p:grpSpPr>
        <p:sp>
          <p:nvSpPr>
            <p:cNvPr id="47" name="Rectangle 104"/>
            <p:cNvSpPr>
              <a:spLocks noChangeArrowheads="1"/>
            </p:cNvSpPr>
            <p:nvPr userDrawn="1"/>
          </p:nvSpPr>
          <p:spPr bwMode="gray">
            <a:xfrm>
              <a:off x="-2040443" y="6445247"/>
              <a:ext cx="1462593"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dirty="0">
                  <a:ln>
                    <a:noFill/>
                  </a:ln>
                  <a:solidFill>
                    <a:srgbClr val="FDFDFD"/>
                  </a:solidFill>
                  <a:effectLst/>
                  <a:uLnTx/>
                  <a:uFillTx/>
                  <a:latin typeface="+mn-lt"/>
                </a:rPr>
                <a:t>No content below </a:t>
              </a:r>
              <a:br>
                <a:rPr kumimoji="0" lang="en-GB" altLang="en-US" sz="1200" b="1" i="0" u="none" strike="noStrike" kern="0" cap="none" spc="0" normalizeH="0" baseline="0" dirty="0">
                  <a:ln>
                    <a:noFill/>
                  </a:ln>
                  <a:solidFill>
                    <a:srgbClr val="FDFDFD"/>
                  </a:solidFill>
                  <a:effectLst/>
                  <a:uLnTx/>
                  <a:uFillTx/>
                  <a:latin typeface="+mn-lt"/>
                </a:rPr>
              </a:br>
              <a:r>
                <a:rPr kumimoji="0" lang="en-GB" altLang="en-US" sz="1200" b="1" i="0" u="none" strike="noStrike" kern="0" cap="none" spc="0" normalizeH="0" baseline="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5" name="Picture 34"/>
          <p:cNvPicPr>
            <a:picLocks noChangeAspect="1"/>
          </p:cNvPicPr>
          <p:nvPr/>
        </p:nvPicPr>
        <p:blipFill>
          <a:blip r:embed="rId37"/>
          <a:stretch>
            <a:fillRect/>
          </a:stretch>
        </p:blipFill>
        <p:spPr>
          <a:xfrm>
            <a:off x="-1804990" y="4402733"/>
            <a:ext cx="154783" cy="138908"/>
          </a:xfrm>
          <a:prstGeom prst="rect">
            <a:avLst/>
          </a:prstGeom>
        </p:spPr>
      </p:pic>
      <p:pic>
        <p:nvPicPr>
          <p:cNvPr id="42" name="Picture 41"/>
          <p:cNvPicPr>
            <a:picLocks noChangeAspect="1"/>
          </p:cNvPicPr>
          <p:nvPr/>
        </p:nvPicPr>
        <p:blipFill>
          <a:blip r:embed="rId38"/>
          <a:stretch>
            <a:fillRect/>
          </a:stretch>
        </p:blipFill>
        <p:spPr>
          <a:xfrm>
            <a:off x="10723433" y="6358069"/>
            <a:ext cx="1183250" cy="294605"/>
          </a:xfrm>
          <a:prstGeom prst="rect">
            <a:avLst/>
          </a:prstGeom>
        </p:spPr>
      </p:pic>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30" r:id="rId5"/>
    <p:sldLayoutId id="2147483725" r:id="rId6"/>
    <p:sldLayoutId id="2147483727" r:id="rId7"/>
    <p:sldLayoutId id="2147483728" r:id="rId8"/>
    <p:sldLayoutId id="2147483732" r:id="rId9"/>
    <p:sldLayoutId id="2147483733" r:id="rId10"/>
    <p:sldLayoutId id="2147483734" r:id="rId11"/>
    <p:sldLayoutId id="2147483735" r:id="rId12"/>
    <p:sldLayoutId id="2147483692" r:id="rId13"/>
    <p:sldLayoutId id="2147483711" r:id="rId14"/>
    <p:sldLayoutId id="2147483694" r:id="rId15"/>
    <p:sldLayoutId id="2147483695" r:id="rId16"/>
    <p:sldLayoutId id="2147483696" r:id="rId17"/>
    <p:sldLayoutId id="2147483736" r:id="rId18"/>
    <p:sldLayoutId id="2147483738" r:id="rId19"/>
    <p:sldLayoutId id="2147483739" r:id="rId20"/>
    <p:sldLayoutId id="2147483731" r:id="rId21"/>
    <p:sldLayoutId id="2147483697" r:id="rId22"/>
    <p:sldLayoutId id="2147483740" r:id="rId23"/>
    <p:sldLayoutId id="2147483716" r:id="rId24"/>
    <p:sldLayoutId id="2147483718" r:id="rId25"/>
    <p:sldLayoutId id="2147483719" r:id="rId26"/>
    <p:sldLayoutId id="2147483700" r:id="rId27"/>
    <p:sldLayoutId id="2147483743" r:id="rId28"/>
    <p:sldLayoutId id="2147483742" r:id="rId29"/>
    <p:sldLayoutId id="2147483741" r:id="rId30"/>
    <p:sldLayoutId id="2147483702" r:id="rId31"/>
    <p:sldLayoutId id="2147483721" r:id="rId32"/>
    <p:sldLayoutId id="2147483706" r:id="rId33"/>
    <p:sldLayoutId id="2147483726" r:id="rId34"/>
    <p:sldLayoutId id="2147483756" r:id="rId35"/>
  </p:sldLayoutIdLst>
  <p:hf hdr="0" ftr="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BE"/>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A45EE-9CEB-4C1B-A3CE-25B4D869CCD5}" type="datetimeFigureOut">
              <a:rPr lang="fr-BE">
                <a:solidFill>
                  <a:prstClr val="black">
                    <a:tint val="75000"/>
                  </a:prstClr>
                </a:solidFill>
              </a:rPr>
              <a:pPr/>
              <a:t>08-05-22</a:t>
            </a:fld>
            <a:endParaRPr lang="fr-BE">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36C73-294F-47DA-A5D8-39EBB93128C9}" type="slidenum">
              <a:rPr lang="fr-BE">
                <a:solidFill>
                  <a:prstClr val="black">
                    <a:tint val="75000"/>
                  </a:prstClr>
                </a:solidFill>
              </a:rPr>
              <a:pPr/>
              <a:t>‹#›</a:t>
            </a:fld>
            <a:endParaRPr lang="fr-BE">
              <a:solidFill>
                <a:prstClr val="black">
                  <a:tint val="75000"/>
                </a:prstClr>
              </a:solidFill>
            </a:endParaRPr>
          </a:p>
        </p:txBody>
      </p:sp>
    </p:spTree>
    <p:extLst>
      <p:ext uri="{BB962C8B-B14F-4D97-AF65-F5344CB8AC3E}">
        <p14:creationId xmlns:p14="http://schemas.microsoft.com/office/powerpoint/2010/main" val="429492459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35000" tIns="135000" rIns="135000" bIns="135000" anchor="ctr">
            <a:noAutofit/>
          </a:bodyPr>
          <a:lstStyle/>
          <a:p>
            <a:endParaRPr lang="en-GB" sz="75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1" y="0"/>
            <a:ext cx="12192019"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9"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9" y="1141197"/>
            <a:ext cx="10873955" cy="5142128"/>
          </a:xfrm>
          <a:prstGeom prst="rect">
            <a:avLst/>
          </a:prstGeom>
        </p:spPr>
        <p:txBody>
          <a:bodyPr vert="horz" lIns="0" tIns="0" rIns="0" bIns="0" rtlCol="0">
            <a:noAutofit/>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1" name="Slide Number Placeholder 5"/>
          <p:cNvSpPr>
            <a:spLocks noGrp="1"/>
          </p:cNvSpPr>
          <p:nvPr userDrawn="1">
            <p:ph type="sldNum" sz="quarter" idx="4"/>
          </p:nvPr>
        </p:nvSpPr>
        <p:spPr bwMode="gray">
          <a:xfrm>
            <a:off x="11037663" y="6403944"/>
            <a:ext cx="495300" cy="188119"/>
          </a:xfrm>
          <a:prstGeom prst="rect">
            <a:avLst/>
          </a:prstGeom>
        </p:spPr>
        <p:txBody>
          <a:bodyPr vert="horz" lIns="0" tIns="0" rIns="0" bIns="0" rtlCol="0" anchor="ctr"/>
          <a:lstStyle>
            <a:lvl1pPr algn="r">
              <a:defRPr sz="750" b="0" i="0">
                <a:solidFill>
                  <a:schemeClr val="tx1"/>
                </a:solidFill>
              </a:defRPr>
            </a:lvl1pPr>
          </a:lstStyle>
          <a:p>
            <a:fld id="{DDD2A080-DA64-4F5C-9131-47EB793B4410}" type="slidenum">
              <a:rPr lang="en-GB" smtClean="0"/>
              <a:pPr/>
              <a:t>‹#›</a:t>
            </a:fld>
            <a:endParaRPr lang="en-GB"/>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10" y="6403940"/>
            <a:ext cx="8896889" cy="187200"/>
          </a:xfrm>
          <a:prstGeom prst="rect">
            <a:avLst/>
          </a:prstGeom>
        </p:spPr>
        <p:txBody>
          <a:bodyPr vert="horz" lIns="0" tIns="0" rIns="0" bIns="0" rtlCol="0" anchor="ctr">
            <a:noAutofit/>
          </a:bodyPr>
          <a:lstStyle>
            <a:lvl1pPr algn="l">
              <a:defRPr lang="en-US" sz="675" smtClean="0"/>
            </a:lvl1pPr>
          </a:lstStyle>
          <a:p>
            <a:endParaRPr lang="en-GB" noProof="0"/>
          </a:p>
        </p:txBody>
      </p:sp>
    </p:spTree>
    <p:extLst>
      <p:ext uri="{BB962C8B-B14F-4D97-AF65-F5344CB8AC3E}">
        <p14:creationId xmlns:p14="http://schemas.microsoft.com/office/powerpoint/2010/main" val="727509843"/>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Lst>
  <p:hf hdr="0" ftr="0" dt="0"/>
  <p:txStyles>
    <p:titleStyle>
      <a:lvl1pPr algn="l" defTabSz="685800" rtl="0" eaLnBrk="1" latinLnBrk="0" hangingPunct="1">
        <a:lnSpc>
          <a:spcPct val="83000"/>
        </a:lnSpc>
        <a:spcBef>
          <a:spcPct val="0"/>
        </a:spcBef>
        <a:buNone/>
        <a:defRPr sz="2100" b="1" kern="1200" baseline="0">
          <a:solidFill>
            <a:schemeClr val="tx2"/>
          </a:solidFill>
          <a:latin typeface="+mj-lt"/>
          <a:ea typeface="+mj-ea"/>
          <a:cs typeface="ING Me" pitchFamily="2" charset="0"/>
        </a:defRPr>
      </a:lvl1pPr>
    </p:titleStyle>
    <p:bodyStyle>
      <a:lvl1pPr marL="0" indent="0" algn="l" defTabSz="685800" rtl="0" eaLnBrk="1" latinLnBrk="0" hangingPunct="1">
        <a:lnSpc>
          <a:spcPct val="90000"/>
        </a:lnSpc>
        <a:spcBef>
          <a:spcPts val="0"/>
        </a:spcBef>
        <a:spcAft>
          <a:spcPts val="225"/>
        </a:spcAft>
        <a:buFont typeface="Arial" panose="020B0604020202020204" pitchFamily="34" charset="0"/>
        <a:buNone/>
        <a:defRPr sz="1500" b="0" kern="1200" baseline="0">
          <a:solidFill>
            <a:schemeClr val="tx1"/>
          </a:solidFill>
          <a:latin typeface="+mn-lt"/>
          <a:ea typeface="+mn-ea"/>
          <a:cs typeface="ING Me" pitchFamily="2" charset="0"/>
        </a:defRPr>
      </a:lvl1pPr>
      <a:lvl2pPr marL="135000" indent="-135000" algn="l" defTabSz="685800" rtl="0" eaLnBrk="1" latinLnBrk="0" hangingPunct="1">
        <a:lnSpc>
          <a:spcPct val="90000"/>
        </a:lnSpc>
        <a:spcBef>
          <a:spcPts val="0"/>
        </a:spcBef>
        <a:spcAft>
          <a:spcPts val="225"/>
        </a:spcAft>
        <a:buFontTx/>
        <a:buBlip>
          <a:blip r:embed="rId34">
            <a:extLst>
              <a:ext uri="{96DAC541-7B7A-43D3-8B79-37D633B846F1}">
                <asvg:svgBlip xmlns:asvg="http://schemas.microsoft.com/office/drawing/2016/SVG/main" r:embed="rId35"/>
              </a:ext>
            </a:extLst>
          </a:blip>
        </a:buBlip>
        <a:defRPr sz="1500" kern="1200" baseline="0">
          <a:solidFill>
            <a:schemeClr val="tx1"/>
          </a:solidFill>
          <a:latin typeface="+mn-lt"/>
          <a:ea typeface="+mn-ea"/>
          <a:cs typeface="ING Me" pitchFamily="2" charset="0"/>
        </a:defRPr>
      </a:lvl2pPr>
      <a:lvl3pPr marL="270000" indent="-135000" algn="l" defTabSz="685800" rtl="0" eaLnBrk="1" latinLnBrk="0" hangingPunct="1">
        <a:lnSpc>
          <a:spcPct val="90000"/>
        </a:lnSpc>
        <a:spcBef>
          <a:spcPts val="0"/>
        </a:spcBef>
        <a:spcAft>
          <a:spcPts val="225"/>
        </a:spcAft>
        <a:buClr>
          <a:schemeClr val="tx2"/>
        </a:buClr>
        <a:buFontTx/>
        <a:buBlip>
          <a:blip r:embed="rId36">
            <a:extLst>
              <a:ext uri="{96DAC541-7B7A-43D3-8B79-37D633B846F1}">
                <asvg:svgBlip xmlns:asvg="http://schemas.microsoft.com/office/drawing/2016/SVG/main" r:embed="rId37"/>
              </a:ext>
            </a:extLst>
          </a:blip>
        </a:buBlip>
        <a:defRPr sz="1500" kern="1200" baseline="0">
          <a:solidFill>
            <a:schemeClr val="tx1"/>
          </a:solidFill>
          <a:latin typeface="+mn-lt"/>
          <a:ea typeface="+mn-ea"/>
          <a:cs typeface="ING Me" pitchFamily="2" charset="0"/>
        </a:defRPr>
      </a:lvl3pPr>
      <a:lvl4pPr marL="405000" indent="-135000" algn="l" defTabSz="685800" rtl="0" eaLnBrk="1" latinLnBrk="0" hangingPunct="1">
        <a:lnSpc>
          <a:spcPct val="90000"/>
        </a:lnSpc>
        <a:spcBef>
          <a:spcPts val="0"/>
        </a:spcBef>
        <a:spcAft>
          <a:spcPts val="225"/>
        </a:spcAft>
        <a:buClr>
          <a:schemeClr val="bg2"/>
        </a:buClr>
        <a:buFontTx/>
        <a:buBlip>
          <a:blip r:embed="rId38">
            <a:extLst>
              <a:ext uri="{96DAC541-7B7A-43D3-8B79-37D633B846F1}">
                <asvg:svgBlip xmlns:asvg="http://schemas.microsoft.com/office/drawing/2016/SVG/main" r:embed="rId39"/>
              </a:ext>
            </a:extLst>
          </a:blip>
        </a:buBlip>
        <a:defRPr sz="1500" kern="1200" baseline="0">
          <a:solidFill>
            <a:schemeClr val="tx1"/>
          </a:solidFill>
          <a:latin typeface="+mn-lt"/>
          <a:ea typeface="+mn-ea"/>
          <a:cs typeface="ING Me" pitchFamily="2" charset="0"/>
        </a:defRPr>
      </a:lvl4pPr>
      <a:lvl5pPr marL="540000" indent="-135000" algn="l" defTabSz="685800" rtl="0" eaLnBrk="1" latinLnBrk="0" hangingPunct="1">
        <a:lnSpc>
          <a:spcPct val="90000"/>
        </a:lnSpc>
        <a:spcBef>
          <a:spcPts val="0"/>
        </a:spcBef>
        <a:spcAft>
          <a:spcPts val="225"/>
        </a:spcAft>
        <a:buClr>
          <a:schemeClr val="accent3"/>
        </a:buClr>
        <a:buFontTx/>
        <a:buBlip>
          <a:blip r:embed="rId40">
            <a:extLst>
              <a:ext uri="{96DAC541-7B7A-43D3-8B79-37D633B846F1}">
                <asvg:svgBlip xmlns:asvg="http://schemas.microsoft.com/office/drawing/2016/SVG/main" r:embed="rId41"/>
              </a:ext>
            </a:extLst>
          </a:blip>
        </a:buBlip>
        <a:defRPr sz="1500" kern="1200" baseline="0">
          <a:solidFill>
            <a:schemeClr val="tx1"/>
          </a:solidFill>
          <a:latin typeface="+mn-lt"/>
          <a:ea typeface="+mn-ea"/>
          <a:cs typeface="ING Me"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GB"/>
      </a:defPPr>
      <a:lvl1pPr marL="0" algn="l" defTabSz="685800" rtl="0" eaLnBrk="1" latinLnBrk="0" hangingPunct="1">
        <a:defRPr sz="1050" kern="1200">
          <a:solidFill>
            <a:schemeClr val="tx1"/>
          </a:solidFill>
          <a:latin typeface="+mn-lt"/>
          <a:ea typeface="+mn-ea"/>
          <a:cs typeface="+mn-cs"/>
        </a:defRPr>
      </a:lvl1pPr>
      <a:lvl2pPr marL="0" algn="l" defTabSz="685800" rtl="0" eaLnBrk="1" latinLnBrk="0" hangingPunct="1">
        <a:defRPr sz="1050" kern="1200">
          <a:solidFill>
            <a:schemeClr val="tx1"/>
          </a:solidFill>
          <a:latin typeface="+mn-lt"/>
          <a:ea typeface="+mn-ea"/>
          <a:cs typeface="+mn-cs"/>
        </a:defRPr>
      </a:lvl2pPr>
      <a:lvl3pPr marL="0" algn="l" defTabSz="685800" rtl="0" eaLnBrk="1" latinLnBrk="0" hangingPunct="1">
        <a:defRPr sz="1050" kern="1200">
          <a:solidFill>
            <a:schemeClr val="tx1"/>
          </a:solidFill>
          <a:latin typeface="+mn-lt"/>
          <a:ea typeface="+mn-ea"/>
          <a:cs typeface="+mn-cs"/>
        </a:defRPr>
      </a:lvl3pPr>
      <a:lvl4pPr marL="0" algn="l" defTabSz="685800" rtl="0" eaLnBrk="1" latinLnBrk="0" hangingPunct="1">
        <a:defRPr sz="1050" kern="1200">
          <a:solidFill>
            <a:schemeClr val="tx1"/>
          </a:solidFill>
          <a:latin typeface="+mn-lt"/>
          <a:ea typeface="+mn-ea"/>
          <a:cs typeface="+mn-cs"/>
        </a:defRPr>
      </a:lvl4pPr>
      <a:lvl5pPr marL="0" algn="l" defTabSz="685800" rtl="0" eaLnBrk="1" latinLnBrk="0" hangingPunct="1">
        <a:defRPr sz="1050" kern="1200">
          <a:solidFill>
            <a:schemeClr val="tx1"/>
          </a:solidFill>
          <a:latin typeface="+mn-lt"/>
          <a:ea typeface="+mn-ea"/>
          <a:cs typeface="+mn-cs"/>
        </a:defRPr>
      </a:lvl5pPr>
      <a:lvl6pPr marL="0" algn="l" defTabSz="685800" rtl="0" eaLnBrk="1" latinLnBrk="0" hangingPunct="1">
        <a:defRPr sz="1050" kern="1200">
          <a:solidFill>
            <a:schemeClr val="tx1"/>
          </a:solidFill>
          <a:latin typeface="+mn-lt"/>
          <a:ea typeface="+mn-ea"/>
          <a:cs typeface="+mn-cs"/>
        </a:defRPr>
      </a:lvl6pPr>
      <a:lvl7pPr marL="0" algn="l" defTabSz="685800" rtl="0" eaLnBrk="1" latinLnBrk="0" hangingPunct="1">
        <a:defRPr sz="1050" kern="1200">
          <a:solidFill>
            <a:schemeClr val="tx1"/>
          </a:solidFill>
          <a:latin typeface="+mn-lt"/>
          <a:ea typeface="+mn-ea"/>
          <a:cs typeface="+mn-cs"/>
        </a:defRPr>
      </a:lvl7pPr>
      <a:lvl8pPr marL="0" algn="l" defTabSz="685800" rtl="0" eaLnBrk="1" latinLnBrk="0" hangingPunct="1">
        <a:defRPr sz="1050" kern="1200">
          <a:solidFill>
            <a:schemeClr val="tx1"/>
          </a:solidFill>
          <a:latin typeface="+mn-lt"/>
          <a:ea typeface="+mn-ea"/>
          <a:cs typeface="+mn-cs"/>
        </a:defRPr>
      </a:lvl8pPr>
      <a:lvl9pPr marL="0" algn="l" defTabSz="685800"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9964">
          <p15:clr>
            <a:srgbClr val="F26B43"/>
          </p15:clr>
        </p15:guide>
        <p15:guide id="14" pos="556">
          <p15:clr>
            <a:srgbClr val="F26B43"/>
          </p15:clr>
        </p15:guide>
        <p15:guide id="18" pos="5120">
          <p15:clr>
            <a:srgbClr val="F26B43"/>
          </p15:clr>
        </p15:guide>
        <p15:guide id="19" orient="horz" pos="2160">
          <p15:clr>
            <a:srgbClr val="F26B43"/>
          </p15:clr>
        </p15:guide>
        <p15:guide id="20" pos="969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hyperlink" Target="https://docs.docker.com/desktop/linux/install/" TargetMode="External"/><Relationship Id="rId2" Type="http://schemas.openxmlformats.org/officeDocument/2006/relationships/hyperlink" Target="https://docs.docker.com/desktop/windows/install/" TargetMode="External"/><Relationship Id="rId1" Type="http://schemas.openxmlformats.org/officeDocument/2006/relationships/slideLayout" Target="../slideLayouts/slideLayout48.xml"/><Relationship Id="rId4" Type="http://schemas.openxmlformats.org/officeDocument/2006/relationships/hyperlink" Target="https://docs.docker.com/engine/install/linux-postinstal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4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hyperlink" Target="https://hub.docker.com/r/portainer/portainer-ce" TargetMode="External"/><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9C02795-2B2E-488F-A5A1-D151AFC7F59D}"/>
              </a:ext>
            </a:extLst>
          </p:cNvPr>
          <p:cNvPicPr>
            <a:picLocks noChangeAspect="1"/>
          </p:cNvPicPr>
          <p:nvPr/>
        </p:nvPicPr>
        <p:blipFill>
          <a:blip r:embed="rId3"/>
          <a:stretch>
            <a:fillRect/>
          </a:stretch>
        </p:blipFill>
        <p:spPr>
          <a:xfrm>
            <a:off x="0" y="0"/>
            <a:ext cx="12192000" cy="5157216"/>
          </a:xfrm>
          <a:prstGeom prst="rect">
            <a:avLst/>
          </a:prstGeom>
        </p:spPr>
      </p:pic>
      <p:sp>
        <p:nvSpPr>
          <p:cNvPr id="2" name="Title 1"/>
          <p:cNvSpPr>
            <a:spLocks noGrp="1"/>
          </p:cNvSpPr>
          <p:nvPr>
            <p:ph type="ctrTitle"/>
          </p:nvPr>
        </p:nvSpPr>
        <p:spPr>
          <a:xfrm>
            <a:off x="658802" y="1634860"/>
            <a:ext cx="5781327" cy="598701"/>
          </a:xfrm>
        </p:spPr>
        <p:txBody>
          <a:bodyPr>
            <a:noAutofit/>
          </a:bodyPr>
          <a:lstStyle/>
          <a:p>
            <a:r>
              <a:rPr lang="en-GB" dirty="0"/>
              <a:t>How to Docker</a:t>
            </a:r>
          </a:p>
        </p:txBody>
      </p:sp>
      <p:sp>
        <p:nvSpPr>
          <p:cNvPr id="20" name="Text Placeholder 4">
            <a:extLst>
              <a:ext uri="{FF2B5EF4-FFF2-40B4-BE49-F238E27FC236}">
                <a16:creationId xmlns:a16="http://schemas.microsoft.com/office/drawing/2014/main" id="{C890D4A0-5156-4D15-81E3-A0CD7696BEFA}"/>
              </a:ext>
            </a:extLst>
          </p:cNvPr>
          <p:cNvSpPr>
            <a:spLocks noGrp="1"/>
          </p:cNvSpPr>
          <p:nvPr>
            <p:ph type="body" sz="quarter" idx="14"/>
          </p:nvPr>
        </p:nvSpPr>
        <p:spPr>
          <a:xfrm>
            <a:off x="658999" y="5583940"/>
            <a:ext cx="5256000" cy="238902"/>
          </a:xfrm>
        </p:spPr>
        <p:txBody>
          <a:bodyPr/>
          <a:lstStyle/>
          <a:p>
            <a:r>
              <a:rPr lang="en-GB" dirty="0"/>
              <a:t>April 2022</a:t>
            </a:r>
          </a:p>
        </p:txBody>
      </p:sp>
      <p:sp>
        <p:nvSpPr>
          <p:cNvPr id="21" name="Subtitle 2">
            <a:extLst>
              <a:ext uri="{FF2B5EF4-FFF2-40B4-BE49-F238E27FC236}">
                <a16:creationId xmlns:a16="http://schemas.microsoft.com/office/drawing/2014/main" id="{11945CC2-7F43-419D-BC6D-398437A66484}"/>
              </a:ext>
            </a:extLst>
          </p:cNvPr>
          <p:cNvSpPr>
            <a:spLocks noGrp="1"/>
          </p:cNvSpPr>
          <p:nvPr>
            <p:ph type="subTitle" idx="1"/>
          </p:nvPr>
        </p:nvSpPr>
        <p:spPr>
          <a:xfrm>
            <a:off x="658998" y="5276905"/>
            <a:ext cx="5256000" cy="238902"/>
          </a:xfrm>
        </p:spPr>
        <p:txBody>
          <a:bodyPr/>
          <a:lstStyle/>
          <a:p>
            <a:r>
              <a:rPr lang="en-GB" dirty="0"/>
              <a:t>Tech RO</a:t>
            </a:r>
          </a:p>
        </p:txBody>
      </p:sp>
    </p:spTree>
    <p:extLst>
      <p:ext uri="{BB962C8B-B14F-4D97-AF65-F5344CB8AC3E}">
        <p14:creationId xmlns:p14="http://schemas.microsoft.com/office/powerpoint/2010/main" val="356656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DD2A080-DA64-4F5C-9131-47EB793B4410}" type="slidenum">
              <a:rPr kumimoji="0" lang="en-GB" sz="1000" b="1" i="0" u="none" strike="noStrike" kern="1200" cap="none" spc="0" normalizeH="0" baseline="0" noProof="0" smtClean="0">
                <a:ln>
                  <a:noFill/>
                </a:ln>
                <a:solidFill>
                  <a:srgbClr val="333333"/>
                </a:solidFill>
                <a:effectLst/>
                <a:uLnTx/>
                <a:uFillTx/>
                <a:latin typeface="ING M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GB" sz="1000" b="1" i="0" u="none" strike="noStrike" kern="1200" cap="none" spc="0" normalizeH="0" baseline="0" noProof="0" dirty="0">
              <a:ln>
                <a:noFill/>
              </a:ln>
              <a:solidFill>
                <a:srgbClr val="333333"/>
              </a:solidFill>
              <a:effectLst/>
              <a:uLnTx/>
              <a:uFillTx/>
              <a:latin typeface="ING Me"/>
              <a:ea typeface="+mn-ea"/>
              <a:cs typeface="+mn-cs"/>
            </a:endParaRPr>
          </a:p>
        </p:txBody>
      </p:sp>
      <p:sp>
        <p:nvSpPr>
          <p:cNvPr id="14" name="Text Placeholder 13">
            <a:extLst>
              <a:ext uri="{FF2B5EF4-FFF2-40B4-BE49-F238E27FC236}">
                <a16:creationId xmlns:a16="http://schemas.microsoft.com/office/drawing/2014/main" id="{AA5CDBF3-9CEF-4875-81FB-A520AB2E84A6}"/>
              </a:ext>
            </a:extLst>
          </p:cNvPr>
          <p:cNvSpPr>
            <a:spLocks noGrp="1"/>
          </p:cNvSpPr>
          <p:nvPr>
            <p:ph type="body" sz="quarter" idx="12"/>
          </p:nvPr>
        </p:nvSpPr>
        <p:spPr>
          <a:xfrm>
            <a:off x="659008" y="2151530"/>
            <a:ext cx="4086310" cy="2796988"/>
          </a:xfrm>
        </p:spPr>
        <p:txBody>
          <a:bodyPr/>
          <a:lstStyle/>
          <a:p>
            <a:r>
              <a:rPr lang="en-US" dirty="0"/>
              <a:t>• It does not replace a VM</a:t>
            </a:r>
          </a:p>
          <a:p>
            <a:r>
              <a:rPr lang="en-US" dirty="0"/>
              <a:t>• lightweight</a:t>
            </a:r>
          </a:p>
          <a:p>
            <a:r>
              <a:rPr lang="en-US" dirty="0"/>
              <a:t>• more suitable for microservices</a:t>
            </a:r>
          </a:p>
        </p:txBody>
      </p:sp>
      <p:sp>
        <p:nvSpPr>
          <p:cNvPr id="3" name="Title 2"/>
          <p:cNvSpPr>
            <a:spLocks noGrp="1"/>
          </p:cNvSpPr>
          <p:nvPr>
            <p:ph type="title"/>
          </p:nvPr>
        </p:nvSpPr>
        <p:spPr/>
        <p:txBody>
          <a:bodyPr/>
          <a:lstStyle/>
          <a:p>
            <a:r>
              <a:rPr lang="nl-NL" sz="2400" dirty="0"/>
              <a:t>Docker | </a:t>
            </a:r>
            <a:r>
              <a:rPr lang="en-GB" sz="1800" dirty="0">
                <a:solidFill>
                  <a:schemeClr val="bg1">
                    <a:lumMod val="65000"/>
                  </a:schemeClr>
                </a:solidFill>
              </a:rPr>
              <a:t>Virtual Machines vs Docker</a:t>
            </a:r>
          </a:p>
        </p:txBody>
      </p:sp>
      <p:pic>
        <p:nvPicPr>
          <p:cNvPr id="13" name="Content Placeholder 12">
            <a:extLst>
              <a:ext uri="{FF2B5EF4-FFF2-40B4-BE49-F238E27FC236}">
                <a16:creationId xmlns:a16="http://schemas.microsoft.com/office/drawing/2014/main" id="{D1F0CE7D-EDD7-4A77-BA7D-698C6AEE19CE}"/>
              </a:ext>
            </a:extLst>
          </p:cNvPr>
          <p:cNvPicPr>
            <a:picLocks noGrp="1" noChangeAspect="1"/>
          </p:cNvPicPr>
          <p:nvPr>
            <p:ph idx="1"/>
          </p:nvPr>
        </p:nvPicPr>
        <p:blipFill>
          <a:blip r:embed="rId3"/>
          <a:stretch>
            <a:fillRect/>
          </a:stretch>
        </p:blipFill>
        <p:spPr>
          <a:xfrm>
            <a:off x="5137931" y="1263487"/>
            <a:ext cx="5968205" cy="4169124"/>
          </a:xfrm>
        </p:spPr>
      </p:pic>
    </p:spTree>
    <p:extLst>
      <p:ext uri="{BB962C8B-B14F-4D97-AF65-F5344CB8AC3E}">
        <p14:creationId xmlns:p14="http://schemas.microsoft.com/office/powerpoint/2010/main" val="1946598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2"/>
          <p:cNvSpPr>
            <a:spLocks noChangeShapeType="1"/>
          </p:cNvSpPr>
          <p:nvPr/>
        </p:nvSpPr>
        <p:spPr bwMode="auto">
          <a:xfrm>
            <a:off x="462677" y="1384036"/>
            <a:ext cx="527576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74998"/>
                    </a:srgbClr>
                  </a:outerShdw>
                </a:effectLst>
              </a14:hiddenEffects>
            </a:ext>
          </a:extLst>
        </p:spPr>
        <p:txBody>
          <a:bodyPr lIns="93286" tIns="46643" rIns="93286" bIns="46643"/>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dirty="0">
              <a:ln>
                <a:noFill/>
              </a:ln>
              <a:solidFill>
                <a:srgbClr val="000000"/>
              </a:solidFill>
              <a:effectLst/>
              <a:uLnTx/>
              <a:uFillTx/>
              <a:latin typeface="Calibri"/>
              <a:ea typeface="ＭＳ Ｐゴシック" charset="0"/>
              <a:cs typeface="Arial" charset="0"/>
            </a:endParaRPr>
          </a:p>
        </p:txBody>
      </p:sp>
      <p:sp>
        <p:nvSpPr>
          <p:cNvPr id="7" name="AutoShape 17"/>
          <p:cNvSpPr>
            <a:spLocks noChangeArrowheads="1"/>
          </p:cNvSpPr>
          <p:nvPr/>
        </p:nvSpPr>
        <p:spPr bwMode="auto">
          <a:xfrm>
            <a:off x="424611" y="1077943"/>
            <a:ext cx="5385985" cy="5508983"/>
          </a:xfrm>
          <a:prstGeom prst="roundRect">
            <a:avLst>
              <a:gd name="adj" fmla="val 5209"/>
            </a:avLst>
          </a:prstGeom>
          <a:noFill/>
          <a:ln w="19050">
            <a:solidFill>
              <a:schemeClr val="accent6"/>
            </a:solidFill>
            <a:round/>
            <a:headEnd/>
            <a:tailEnd/>
          </a:ln>
          <a:effectLst/>
        </p:spPr>
        <p:txBody>
          <a:bodyPr wrap="none" lIns="93286" tIns="46643" rIns="93286" bIns="46643"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23" name="Group 22">
            <a:extLst>
              <a:ext uri="{FF2B5EF4-FFF2-40B4-BE49-F238E27FC236}">
                <a16:creationId xmlns:a16="http://schemas.microsoft.com/office/drawing/2014/main" id="{943B515D-D2F0-46F9-8187-E02F3834CA01}"/>
              </a:ext>
            </a:extLst>
          </p:cNvPr>
          <p:cNvGrpSpPr/>
          <p:nvPr/>
        </p:nvGrpSpPr>
        <p:grpSpPr>
          <a:xfrm>
            <a:off x="6062657" y="3902842"/>
            <a:ext cx="5829894" cy="2786655"/>
            <a:chOff x="5915902" y="1114449"/>
            <a:chExt cx="5829894" cy="2786655"/>
          </a:xfrm>
        </p:grpSpPr>
        <p:sp>
          <p:nvSpPr>
            <p:cNvPr id="6" name="Text Box 43"/>
            <p:cNvSpPr txBox="1">
              <a:spLocks noChangeArrowheads="1"/>
            </p:cNvSpPr>
            <p:nvPr/>
          </p:nvSpPr>
          <p:spPr bwMode="auto">
            <a:xfrm>
              <a:off x="6280336" y="1114449"/>
              <a:ext cx="4645137" cy="309641"/>
            </a:xfrm>
            <a:prstGeom prst="rect">
              <a:avLst/>
            </a:prstGeom>
            <a:noFill/>
            <a:ln>
              <a:noFill/>
            </a:ln>
            <a:effectLst>
              <a:prstShdw prst="shdw17" dist="17961" dir="2700000">
                <a:srgbClr val="7A7A88"/>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93286" tIns="46643" rIns="93286" bIns="46643">
              <a:spAutoFit/>
            </a:bodyPr>
            <a:lstStyle>
              <a:lvl1pPr eaLnBrk="0" hangingPunct="0">
                <a:defRPr sz="1400" b="1">
                  <a:solidFill>
                    <a:schemeClr val="tx1"/>
                  </a:solidFill>
                  <a:latin typeface="Arial" pitchFamily="34" charset="0"/>
                  <a:ea typeface="MS PGothic" pitchFamily="34" charset="-128"/>
                </a:defRPr>
              </a:lvl1pPr>
              <a:lvl2pPr marL="742950" indent="-285750" eaLnBrk="0" hangingPunct="0">
                <a:defRPr sz="1400" b="1">
                  <a:solidFill>
                    <a:schemeClr val="tx1"/>
                  </a:solidFill>
                  <a:latin typeface="Arial" pitchFamily="34" charset="0"/>
                  <a:ea typeface="MS PGothic" pitchFamily="34" charset="-128"/>
                </a:defRPr>
              </a:lvl2pPr>
              <a:lvl3pPr marL="1143000" indent="-228600" eaLnBrk="0" hangingPunct="0">
                <a:defRPr sz="1400" b="1">
                  <a:solidFill>
                    <a:schemeClr val="tx1"/>
                  </a:solidFill>
                  <a:latin typeface="Arial" pitchFamily="34" charset="0"/>
                  <a:ea typeface="MS PGothic" pitchFamily="34" charset="-128"/>
                </a:defRPr>
              </a:lvl3pPr>
              <a:lvl4pPr marL="1600200" indent="-228600" eaLnBrk="0" hangingPunct="0">
                <a:defRPr sz="1400" b="1">
                  <a:solidFill>
                    <a:schemeClr val="tx1"/>
                  </a:solidFill>
                  <a:latin typeface="Arial" pitchFamily="34" charset="0"/>
                  <a:ea typeface="MS PGothic" pitchFamily="34" charset="-128"/>
                </a:defRPr>
              </a:lvl4pPr>
              <a:lvl5pPr marL="2057400" indent="-228600" eaLnBrk="0" hangingPunct="0">
                <a:defRPr sz="14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4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4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4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400" b="1">
                  <a:solidFill>
                    <a:schemeClr val="tx1"/>
                  </a:solidFill>
                  <a:latin typeface="Arial" pitchFamily="34" charset="0"/>
                  <a:ea typeface="MS PGothic" pitchFamily="34"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GB" altLang="en-US" sz="1400" b="1" i="0" u="none" strike="noStrike" kern="1200" cap="none" spc="0" normalizeH="0" baseline="0" noProof="0" dirty="0">
                  <a:ln>
                    <a:noFill/>
                  </a:ln>
                  <a:solidFill>
                    <a:srgbClr val="000000"/>
                  </a:solidFill>
                  <a:effectLst/>
                  <a:uLnTx/>
                  <a:uFillTx/>
                  <a:latin typeface="Calibri"/>
                  <a:ea typeface="MS PGothic" pitchFamily="34" charset="-128"/>
                  <a:cs typeface="Arial" pitchFamily="34" charset="0"/>
                </a:rPr>
                <a:t>Docker Container </a:t>
              </a:r>
            </a:p>
          </p:txBody>
        </p:sp>
        <p:sp>
          <p:nvSpPr>
            <p:cNvPr id="8" name="AutoShape 17"/>
            <p:cNvSpPr>
              <a:spLocks noChangeArrowheads="1"/>
            </p:cNvSpPr>
            <p:nvPr/>
          </p:nvSpPr>
          <p:spPr bwMode="auto">
            <a:xfrm>
              <a:off x="5915902" y="1125077"/>
              <a:ext cx="5829894" cy="2776027"/>
            </a:xfrm>
            <a:prstGeom prst="roundRect">
              <a:avLst>
                <a:gd name="adj" fmla="val 5653"/>
              </a:avLst>
            </a:prstGeom>
            <a:noFill/>
            <a:ln w="19050">
              <a:solidFill>
                <a:schemeClr val="accent6"/>
              </a:solidFill>
              <a:round/>
              <a:headEnd/>
              <a:tailEnd/>
            </a:ln>
            <a:effectLst/>
          </p:spPr>
          <p:txBody>
            <a:bodyPr wrap="none" lIns="36000" tIns="46643" rIns="36000" bIns="46643"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2" name="Line 24"/>
            <p:cNvSpPr>
              <a:spLocks noChangeShapeType="1"/>
            </p:cNvSpPr>
            <p:nvPr/>
          </p:nvSpPr>
          <p:spPr bwMode="auto">
            <a:xfrm flipV="1">
              <a:off x="6065778" y="1410331"/>
              <a:ext cx="5275760" cy="244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74998"/>
                      </a:srgbClr>
                    </a:outerShdw>
                  </a:effectLst>
                </a14:hiddenEffects>
              </a:ext>
            </a:extLst>
          </p:spPr>
          <p:txBody>
            <a:bodyPr lIns="93286" tIns="46643" rIns="93286" bIns="46643"/>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dirty="0">
                <a:ln>
                  <a:noFill/>
                </a:ln>
                <a:solidFill>
                  <a:srgbClr val="000000"/>
                </a:solidFill>
                <a:effectLst/>
                <a:uLnTx/>
                <a:uFillTx/>
                <a:latin typeface="Calibri"/>
                <a:ea typeface="ＭＳ Ｐゴシック" charset="0"/>
                <a:cs typeface="Arial" charset="0"/>
              </a:endParaRPr>
            </a:p>
          </p:txBody>
        </p:sp>
        <p:sp>
          <p:nvSpPr>
            <p:cNvPr id="18" name="TextBox 17"/>
            <p:cNvSpPr txBox="1"/>
            <p:nvPr/>
          </p:nvSpPr>
          <p:spPr>
            <a:xfrm>
              <a:off x="6062657" y="1412778"/>
              <a:ext cx="5646936" cy="2012671"/>
            </a:xfrm>
            <a:prstGeom prst="rect">
              <a:avLst/>
            </a:prstGeom>
            <a:noFill/>
          </p:spPr>
          <p:txBody>
            <a:bodyPr wrap="square" lIns="93286" tIns="46643" rIns="93286" bIns="46643" rtlCol="0">
              <a:spAutoFit/>
            </a:bodyPr>
            <a:lstStyle/>
            <a:p>
              <a:pPr marR="0" lvl="0" algn="l" defTabSz="914400" rtl="0" eaLnBrk="1" fontAlgn="base" latinLnBrk="0" hangingPunct="1">
                <a:lnSpc>
                  <a:spcPct val="100000"/>
                </a:lnSpc>
                <a:spcBef>
                  <a:spcPts val="400"/>
                </a:spcBef>
                <a:spcAft>
                  <a:spcPct val="0"/>
                </a:spcAft>
                <a:buClr>
                  <a:srgbClr val="9BBB59">
                    <a:lumMod val="75000"/>
                  </a:srgbClr>
                </a:buClr>
                <a:buSzPct val="110000"/>
                <a:tabLst/>
                <a:defRPr/>
              </a:pPr>
              <a:r>
                <a:rPr kumimoji="0" lang="en-GB" b="0" i="0" u="none" strike="noStrike" kern="1200" cap="none" spc="0" normalizeH="0" baseline="0" noProof="0" dirty="0">
                  <a:ln>
                    <a:noFill/>
                  </a:ln>
                  <a:solidFill>
                    <a:srgbClr val="000000"/>
                  </a:solidFill>
                  <a:effectLst/>
                  <a:uLnTx/>
                  <a:uFillTx/>
                  <a:latin typeface="Calibri"/>
                  <a:ea typeface="MS PGothic" pitchFamily="34" charset="-128"/>
                  <a:cs typeface="+mn-cs"/>
                </a:rPr>
                <a:t>=its just an instance of in image</a:t>
              </a:r>
            </a:p>
            <a:p>
              <a:pPr marL="171450" marR="0" lvl="0" indent="-171450" algn="l" defTabSz="914400" rtl="0" eaLnBrk="1" fontAlgn="base" latinLnBrk="0" hangingPunct="1">
                <a:lnSpc>
                  <a:spcPct val="100000"/>
                </a:lnSpc>
                <a:spcBef>
                  <a:spcPts val="400"/>
                </a:spcBef>
                <a:spcAft>
                  <a:spcPct val="0"/>
                </a:spcAft>
                <a:buClr>
                  <a:srgbClr val="9BBB59">
                    <a:lumMod val="75000"/>
                  </a:srgbClr>
                </a:buClr>
                <a:buSzPct val="110000"/>
                <a:buFontTx/>
                <a:buChar char="-"/>
                <a:tabLst/>
                <a:defRPr/>
              </a:pPr>
              <a:r>
                <a:rPr lang="en-GB" dirty="0">
                  <a:solidFill>
                    <a:srgbClr val="000000"/>
                  </a:solidFill>
                  <a:latin typeface="Calibri"/>
                  <a:ea typeface="MS PGothic" pitchFamily="34" charset="-128"/>
                </a:rPr>
                <a:t>From an</a:t>
              </a:r>
              <a:r>
                <a:rPr kumimoji="0" lang="en-GB" b="0" i="0" u="none" strike="noStrike" kern="1200" cap="none" spc="0" normalizeH="0" baseline="0" noProof="0" dirty="0">
                  <a:ln>
                    <a:noFill/>
                  </a:ln>
                  <a:solidFill>
                    <a:srgbClr val="000000"/>
                  </a:solidFill>
                  <a:effectLst/>
                  <a:uLnTx/>
                  <a:uFillTx/>
                  <a:latin typeface="Calibri"/>
                  <a:ea typeface="MS PGothic" pitchFamily="34" charset="-128"/>
                  <a:cs typeface="+mn-cs"/>
                </a:rPr>
                <a:t> image you can spin up multiple containers</a:t>
              </a:r>
            </a:p>
            <a:p>
              <a:pPr marL="171450" marR="0" lvl="0" indent="-171450" algn="l" defTabSz="914400" rtl="0" eaLnBrk="1" fontAlgn="base" latinLnBrk="0" hangingPunct="1">
                <a:lnSpc>
                  <a:spcPct val="100000"/>
                </a:lnSpc>
                <a:spcBef>
                  <a:spcPts val="400"/>
                </a:spcBef>
                <a:spcAft>
                  <a:spcPct val="0"/>
                </a:spcAft>
                <a:buClr>
                  <a:srgbClr val="9BBB59">
                    <a:lumMod val="75000"/>
                  </a:srgbClr>
                </a:buClr>
                <a:buSzPct val="110000"/>
                <a:buFontTx/>
                <a:buChar char="-"/>
                <a:tabLst/>
                <a:defRPr/>
              </a:pPr>
              <a:r>
                <a:rPr kumimoji="0" lang="en-GB" b="0" i="0" u="none" strike="noStrike" kern="1200" cap="none" spc="0" normalizeH="0" baseline="0" noProof="0" dirty="0">
                  <a:ln>
                    <a:noFill/>
                  </a:ln>
                  <a:solidFill>
                    <a:srgbClr val="000000"/>
                  </a:solidFill>
                  <a:effectLst/>
                  <a:uLnTx/>
                  <a:uFillTx/>
                  <a:latin typeface="Calibri"/>
                  <a:ea typeface="MS PGothic" pitchFamily="34" charset="-128"/>
                  <a:cs typeface="+mn-cs"/>
                </a:rPr>
                <a:t>Containers are isolated from each other</a:t>
              </a:r>
            </a:p>
            <a:p>
              <a:pPr marL="171450" marR="0" lvl="0" indent="-171450" algn="l" defTabSz="914400" rtl="0" eaLnBrk="1" fontAlgn="base" latinLnBrk="0" hangingPunct="1">
                <a:lnSpc>
                  <a:spcPct val="100000"/>
                </a:lnSpc>
                <a:spcBef>
                  <a:spcPts val="400"/>
                </a:spcBef>
                <a:spcAft>
                  <a:spcPct val="0"/>
                </a:spcAft>
                <a:buClr>
                  <a:srgbClr val="9BBB59">
                    <a:lumMod val="75000"/>
                  </a:srgbClr>
                </a:buClr>
                <a:buSzPct val="110000"/>
                <a:buFontTx/>
                <a:buChar char="-"/>
                <a:tabLst/>
                <a:defRPr/>
              </a:pPr>
              <a:r>
                <a:rPr kumimoji="0" lang="en-GB" b="0" i="0" u="none" strike="noStrike" kern="1200" cap="none" spc="0" normalizeH="0" baseline="0" noProof="0" dirty="0">
                  <a:ln>
                    <a:noFill/>
                  </a:ln>
                  <a:solidFill>
                    <a:srgbClr val="000000"/>
                  </a:solidFill>
                  <a:effectLst/>
                  <a:uLnTx/>
                  <a:uFillTx/>
                  <a:latin typeface="Calibri"/>
                  <a:ea typeface="MS PGothic" pitchFamily="34" charset="-128"/>
                  <a:cs typeface="+mn-cs"/>
                </a:rPr>
                <a:t>Containers can be paused</a:t>
              </a:r>
            </a:p>
            <a:p>
              <a:pPr marL="171450" marR="0" lvl="0" indent="-171450" algn="l" defTabSz="914400" rtl="0" eaLnBrk="1" fontAlgn="base" latinLnBrk="0" hangingPunct="1">
                <a:lnSpc>
                  <a:spcPct val="100000"/>
                </a:lnSpc>
                <a:spcBef>
                  <a:spcPts val="400"/>
                </a:spcBef>
                <a:spcAft>
                  <a:spcPct val="0"/>
                </a:spcAft>
                <a:buClr>
                  <a:srgbClr val="9BBB59">
                    <a:lumMod val="75000"/>
                  </a:srgbClr>
                </a:buClr>
                <a:buSzPct val="110000"/>
                <a:buFontTx/>
                <a:buChar char="-"/>
                <a:tabLst/>
                <a:defRPr/>
              </a:pPr>
              <a:r>
                <a:rPr kumimoji="0" lang="en-GB" b="0" i="0" u="none" strike="noStrike" kern="1200" cap="none" spc="0" normalizeH="0" baseline="0" noProof="0" dirty="0">
                  <a:ln>
                    <a:noFill/>
                  </a:ln>
                  <a:solidFill>
                    <a:srgbClr val="000000"/>
                  </a:solidFill>
                  <a:effectLst/>
                  <a:uLnTx/>
                  <a:uFillTx/>
                  <a:latin typeface="Calibri"/>
                  <a:ea typeface="MS PGothic" pitchFamily="34" charset="-128"/>
                  <a:cs typeface="+mn-cs"/>
                </a:rPr>
                <a:t>Non-persistent </a:t>
              </a:r>
              <a:r>
                <a:rPr lang="en-GB" dirty="0">
                  <a:solidFill>
                    <a:srgbClr val="000000"/>
                  </a:solidFill>
                  <a:latin typeface="Calibri"/>
                  <a:ea typeface="MS PGothic" pitchFamily="34" charset="-128"/>
                </a:rPr>
                <a:t>data !</a:t>
              </a:r>
            </a:p>
            <a:p>
              <a:pPr marL="171450" marR="0" lvl="0" indent="-171450" algn="l" defTabSz="914400" rtl="0" eaLnBrk="1" fontAlgn="base" latinLnBrk="0" hangingPunct="1">
                <a:lnSpc>
                  <a:spcPct val="100000"/>
                </a:lnSpc>
                <a:spcBef>
                  <a:spcPts val="400"/>
                </a:spcBef>
                <a:spcAft>
                  <a:spcPct val="0"/>
                </a:spcAft>
                <a:buClr>
                  <a:srgbClr val="9BBB59">
                    <a:lumMod val="75000"/>
                  </a:srgbClr>
                </a:buClr>
                <a:buSzPct val="110000"/>
                <a:buFontTx/>
                <a:buChar char="-"/>
                <a:tabLst/>
                <a:defRPr/>
              </a:pPr>
              <a:endParaRPr kumimoji="0" lang="en-GB" b="0" i="0" u="none" strike="noStrike" kern="1200" cap="none" spc="0" normalizeH="0" baseline="0" noProof="0" dirty="0">
                <a:ln>
                  <a:noFill/>
                </a:ln>
                <a:solidFill>
                  <a:srgbClr val="000000"/>
                </a:solidFill>
                <a:effectLst/>
                <a:uLnTx/>
                <a:uFillTx/>
                <a:latin typeface="Calibri"/>
                <a:ea typeface="MS PGothic" pitchFamily="34" charset="-128"/>
                <a:cs typeface="+mn-cs"/>
              </a:endParaRPr>
            </a:p>
          </p:txBody>
        </p:sp>
      </p:grpSp>
      <p:sp>
        <p:nvSpPr>
          <p:cNvPr id="27" name="Line 24"/>
          <p:cNvSpPr>
            <a:spLocks noChangeShapeType="1"/>
          </p:cNvSpPr>
          <p:nvPr/>
        </p:nvSpPr>
        <p:spPr bwMode="auto">
          <a:xfrm flipV="1">
            <a:off x="505598" y="2004323"/>
            <a:ext cx="5275760" cy="244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74998"/>
                    </a:srgbClr>
                  </a:outerShdw>
                </a:effectLst>
              </a14:hiddenEffects>
            </a:ext>
          </a:extLst>
        </p:spPr>
        <p:txBody>
          <a:bodyPr lIns="93286" tIns="46643" rIns="93286" bIns="46643"/>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dirty="0">
              <a:ln>
                <a:noFill/>
              </a:ln>
              <a:solidFill>
                <a:srgbClr val="000000"/>
              </a:solidFill>
              <a:effectLst/>
              <a:uLnTx/>
              <a:uFillTx/>
              <a:latin typeface="Calibri"/>
              <a:ea typeface="ＭＳ Ｐゴシック" charset="0"/>
              <a:cs typeface="Arial" charset="0"/>
            </a:endParaRPr>
          </a:p>
        </p:txBody>
      </p:sp>
      <p:grpSp>
        <p:nvGrpSpPr>
          <p:cNvPr id="22" name="Group 21">
            <a:extLst>
              <a:ext uri="{FF2B5EF4-FFF2-40B4-BE49-F238E27FC236}">
                <a16:creationId xmlns:a16="http://schemas.microsoft.com/office/drawing/2014/main" id="{B77A8DBB-81DE-4278-8B1E-B81C223743AA}"/>
              </a:ext>
            </a:extLst>
          </p:cNvPr>
          <p:cNvGrpSpPr/>
          <p:nvPr/>
        </p:nvGrpSpPr>
        <p:grpSpPr>
          <a:xfrm>
            <a:off x="6062657" y="1076965"/>
            <a:ext cx="5829894" cy="2726958"/>
            <a:chOff x="5915901" y="3959348"/>
            <a:chExt cx="5829894" cy="2726958"/>
          </a:xfrm>
        </p:grpSpPr>
        <p:sp>
          <p:nvSpPr>
            <p:cNvPr id="29" name="AutoShape 17"/>
            <p:cNvSpPr>
              <a:spLocks noChangeArrowheads="1"/>
            </p:cNvSpPr>
            <p:nvPr/>
          </p:nvSpPr>
          <p:spPr bwMode="auto">
            <a:xfrm>
              <a:off x="5915901" y="3959348"/>
              <a:ext cx="5829894" cy="2726958"/>
            </a:xfrm>
            <a:prstGeom prst="roundRect">
              <a:avLst>
                <a:gd name="adj" fmla="val 5653"/>
              </a:avLst>
            </a:prstGeom>
            <a:noFill/>
            <a:ln w="19050">
              <a:solidFill>
                <a:schemeClr val="accent6"/>
              </a:solidFill>
              <a:round/>
              <a:headEnd/>
              <a:tailEnd/>
            </a:ln>
            <a:effectLst/>
          </p:spPr>
          <p:txBody>
            <a:bodyPr wrap="none" lIns="36000" tIns="46643" rIns="36000" bIns="46643"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0" name="Text Box 43"/>
            <p:cNvSpPr txBox="1">
              <a:spLocks noChangeArrowheads="1"/>
            </p:cNvSpPr>
            <p:nvPr/>
          </p:nvSpPr>
          <p:spPr bwMode="auto">
            <a:xfrm>
              <a:off x="6263731" y="3976326"/>
              <a:ext cx="4645137" cy="309641"/>
            </a:xfrm>
            <a:prstGeom prst="rect">
              <a:avLst/>
            </a:prstGeom>
            <a:noFill/>
            <a:ln>
              <a:noFill/>
            </a:ln>
            <a:effectLst>
              <a:prstShdw prst="shdw17" dist="17961" dir="2700000">
                <a:srgbClr val="7A7A88"/>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93286" tIns="46643" rIns="93286" bIns="46643">
              <a:spAutoFit/>
            </a:bodyPr>
            <a:lstStyle>
              <a:lvl1pPr eaLnBrk="0" hangingPunct="0">
                <a:defRPr sz="1400" b="1">
                  <a:solidFill>
                    <a:schemeClr val="tx1"/>
                  </a:solidFill>
                  <a:latin typeface="Arial" pitchFamily="34" charset="0"/>
                  <a:ea typeface="MS PGothic" pitchFamily="34" charset="-128"/>
                </a:defRPr>
              </a:lvl1pPr>
              <a:lvl2pPr marL="742950" indent="-285750" eaLnBrk="0" hangingPunct="0">
                <a:defRPr sz="1400" b="1">
                  <a:solidFill>
                    <a:schemeClr val="tx1"/>
                  </a:solidFill>
                  <a:latin typeface="Arial" pitchFamily="34" charset="0"/>
                  <a:ea typeface="MS PGothic" pitchFamily="34" charset="-128"/>
                </a:defRPr>
              </a:lvl2pPr>
              <a:lvl3pPr marL="1143000" indent="-228600" eaLnBrk="0" hangingPunct="0">
                <a:defRPr sz="1400" b="1">
                  <a:solidFill>
                    <a:schemeClr val="tx1"/>
                  </a:solidFill>
                  <a:latin typeface="Arial" pitchFamily="34" charset="0"/>
                  <a:ea typeface="MS PGothic" pitchFamily="34" charset="-128"/>
                </a:defRPr>
              </a:lvl3pPr>
              <a:lvl4pPr marL="1600200" indent="-228600" eaLnBrk="0" hangingPunct="0">
                <a:defRPr sz="1400" b="1">
                  <a:solidFill>
                    <a:schemeClr val="tx1"/>
                  </a:solidFill>
                  <a:latin typeface="Arial" pitchFamily="34" charset="0"/>
                  <a:ea typeface="MS PGothic" pitchFamily="34" charset="-128"/>
                </a:defRPr>
              </a:lvl4pPr>
              <a:lvl5pPr marL="2057400" indent="-228600" eaLnBrk="0" hangingPunct="0">
                <a:defRPr sz="14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4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4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4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400" b="1">
                  <a:solidFill>
                    <a:schemeClr val="tx1"/>
                  </a:solidFill>
                  <a:latin typeface="Arial" pitchFamily="34" charset="0"/>
                  <a:ea typeface="MS PGothic" pitchFamily="34"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GB" altLang="en-US" sz="1400" b="1" i="0" u="none" strike="noStrike" kern="1200" cap="none" spc="0" normalizeH="0" baseline="0" noProof="0" dirty="0">
                <a:ln>
                  <a:noFill/>
                </a:ln>
                <a:solidFill>
                  <a:srgbClr val="000000"/>
                </a:solidFill>
                <a:effectLst/>
                <a:uLnTx/>
                <a:uFillTx/>
                <a:latin typeface="Calibri"/>
                <a:ea typeface="MS PGothic" pitchFamily="34" charset="-128"/>
                <a:cs typeface="Arial" pitchFamily="34" charset="0"/>
              </a:endParaRPr>
            </a:p>
          </p:txBody>
        </p:sp>
        <p:sp>
          <p:nvSpPr>
            <p:cNvPr id="31" name="Line 24"/>
            <p:cNvSpPr>
              <a:spLocks noChangeShapeType="1"/>
            </p:cNvSpPr>
            <p:nvPr/>
          </p:nvSpPr>
          <p:spPr bwMode="auto">
            <a:xfrm flipV="1">
              <a:off x="6049173" y="4283096"/>
              <a:ext cx="5275760" cy="244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7961" dir="2700000" algn="ctr" rotWithShape="0">
                      <a:srgbClr val="000000">
                        <a:alpha val="74998"/>
                      </a:srgbClr>
                    </a:outerShdw>
                  </a:effectLst>
                </a14:hiddenEffects>
              </a:ext>
            </a:extLst>
          </p:spPr>
          <p:txBody>
            <a:bodyPr lIns="93286" tIns="46643" rIns="93286" bIns="46643"/>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dirty="0">
                <a:ln>
                  <a:noFill/>
                </a:ln>
                <a:solidFill>
                  <a:srgbClr val="000000"/>
                </a:solidFill>
                <a:effectLst/>
                <a:uLnTx/>
                <a:uFillTx/>
                <a:latin typeface="Calibri"/>
                <a:ea typeface="ＭＳ Ｐゴシック" charset="0"/>
                <a:cs typeface="Arial" charset="0"/>
              </a:endParaRPr>
            </a:p>
          </p:txBody>
        </p:sp>
        <p:sp>
          <p:nvSpPr>
            <p:cNvPr id="39" name="TextBox 38"/>
            <p:cNvSpPr txBox="1"/>
            <p:nvPr/>
          </p:nvSpPr>
          <p:spPr>
            <a:xfrm>
              <a:off x="5973101" y="4277544"/>
              <a:ext cx="5772694" cy="263474"/>
            </a:xfrm>
            <a:prstGeom prst="rect">
              <a:avLst/>
            </a:prstGeom>
            <a:noFill/>
          </p:spPr>
          <p:txBody>
            <a:bodyPr wrap="square" lIns="93286" tIns="46643" rIns="93286" bIns="46643" rtlCol="0">
              <a:spAutoFit/>
            </a:bodyPr>
            <a:lstStyle/>
            <a:p>
              <a:pPr marL="228600" marR="0" lvl="0" indent="-228600" algn="l" defTabSz="914400" rtl="0" eaLnBrk="1" fontAlgn="base" latinLnBrk="0" hangingPunct="1">
                <a:lnSpc>
                  <a:spcPct val="100000"/>
                </a:lnSpc>
                <a:spcBef>
                  <a:spcPts val="400"/>
                </a:spcBef>
                <a:spcAft>
                  <a:spcPct val="0"/>
                </a:spcAft>
                <a:buClrTx/>
                <a:buSzTx/>
                <a:buFontTx/>
                <a:buAutoNum type="arabicPeriod"/>
                <a:tabLst/>
                <a:defRPr/>
              </a:pPr>
              <a:endParaRPr kumimoji="0" lang="en-GB" sz="1100" b="0" i="0" u="none" strike="noStrike" kern="1200" cap="none" spc="0" normalizeH="0" baseline="0" noProof="0" dirty="0">
                <a:ln>
                  <a:noFill/>
                </a:ln>
                <a:solidFill>
                  <a:srgbClr val="000000"/>
                </a:solidFill>
                <a:effectLst/>
                <a:uLnTx/>
                <a:uFillTx/>
                <a:latin typeface="Calibri"/>
                <a:ea typeface="MS PGothic" pitchFamily="34" charset="-128"/>
                <a:cs typeface="+mn-cs"/>
              </a:endParaRPr>
            </a:p>
          </p:txBody>
        </p:sp>
      </p:grpSp>
      <p:sp>
        <p:nvSpPr>
          <p:cNvPr id="42" name="Title 2">
            <a:extLst>
              <a:ext uri="{FF2B5EF4-FFF2-40B4-BE49-F238E27FC236}">
                <a16:creationId xmlns:a16="http://schemas.microsoft.com/office/drawing/2014/main" id="{3D9B143E-F0E3-4F6A-98F2-F8D0DEF22060}"/>
              </a:ext>
            </a:extLst>
          </p:cNvPr>
          <p:cNvSpPr txBox="1">
            <a:spLocks/>
          </p:cNvSpPr>
          <p:nvPr/>
        </p:nvSpPr>
        <p:spPr bwMode="auto">
          <a:xfrm>
            <a:off x="845575" y="280733"/>
            <a:ext cx="10489175" cy="854075"/>
          </a:xfrm>
          <a:prstGeom prst="rect">
            <a:avLst/>
          </a:prstGeom>
        </p:spPr>
        <p:txBody>
          <a:bodyPr vert="horz" lIns="0" tIns="0" rIns="0" bIns="0" rtlCol="0" anchor="ctr">
            <a:noAutofit/>
          </a:bodyPr>
          <a:lst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FF6200"/>
                </a:solidFill>
                <a:effectLst/>
                <a:uLnTx/>
                <a:uFillTx/>
                <a:latin typeface="ING Me"/>
                <a:ea typeface="+mj-ea"/>
                <a:cs typeface="ING Me" pitchFamily="2" charset="0"/>
              </a:rPr>
              <a:t>Docker| </a:t>
            </a:r>
            <a:r>
              <a:rPr kumimoji="0" lang="en-GB" sz="1800" b="1" i="0" u="none" strike="noStrike" kern="1200" cap="none" spc="0" normalizeH="0" baseline="0" noProof="0" dirty="0">
                <a:ln>
                  <a:noFill/>
                </a:ln>
                <a:solidFill>
                  <a:srgbClr val="A8A8A8"/>
                </a:solidFill>
                <a:effectLst/>
                <a:uLnTx/>
                <a:uFillTx/>
                <a:latin typeface="ING Me"/>
                <a:ea typeface="+mj-ea"/>
                <a:cs typeface="ING Me" pitchFamily="2" charset="0"/>
              </a:rPr>
              <a:t>Image vs Container</a:t>
            </a:r>
          </a:p>
        </p:txBody>
      </p:sp>
      <p:sp>
        <p:nvSpPr>
          <p:cNvPr id="10" name="TextBox 9">
            <a:extLst>
              <a:ext uri="{FF2B5EF4-FFF2-40B4-BE49-F238E27FC236}">
                <a16:creationId xmlns:a16="http://schemas.microsoft.com/office/drawing/2014/main" id="{5E938FF9-C6CB-4C38-A716-7EBCF21E5E69}"/>
              </a:ext>
            </a:extLst>
          </p:cNvPr>
          <p:cNvSpPr txBox="1"/>
          <p:nvPr/>
        </p:nvSpPr>
        <p:spPr>
          <a:xfrm>
            <a:off x="6209412" y="1111576"/>
            <a:ext cx="1462516" cy="369332"/>
          </a:xfrm>
          <a:prstGeom prst="rect">
            <a:avLst/>
          </a:prstGeom>
          <a:noFill/>
        </p:spPr>
        <p:txBody>
          <a:bodyPr wrap="none" rtlCol="0">
            <a:spAutoFit/>
          </a:bodyPr>
          <a:lstStyle/>
          <a:p>
            <a:r>
              <a:rPr lang="en-US" dirty="0"/>
              <a:t>Docker image</a:t>
            </a:r>
          </a:p>
        </p:txBody>
      </p:sp>
      <p:sp>
        <p:nvSpPr>
          <p:cNvPr id="24" name="TextBox 23">
            <a:extLst>
              <a:ext uri="{FF2B5EF4-FFF2-40B4-BE49-F238E27FC236}">
                <a16:creationId xmlns:a16="http://schemas.microsoft.com/office/drawing/2014/main" id="{D434BFFE-C2EC-4CDA-A55A-61521E1EF152}"/>
              </a:ext>
            </a:extLst>
          </p:cNvPr>
          <p:cNvSpPr txBox="1"/>
          <p:nvPr/>
        </p:nvSpPr>
        <p:spPr>
          <a:xfrm>
            <a:off x="6066157" y="2783295"/>
            <a:ext cx="5962192" cy="369332"/>
          </a:xfrm>
          <a:prstGeom prst="rect">
            <a:avLst/>
          </a:prstGeom>
          <a:noFill/>
        </p:spPr>
        <p:txBody>
          <a:bodyPr wrap="square" rtlCol="0">
            <a:spAutoFit/>
          </a:bodyPr>
          <a:lstStyle/>
          <a:p>
            <a:r>
              <a:rPr lang="en-US" dirty="0"/>
              <a:t>- Images can also be created and stored locally via </a:t>
            </a:r>
            <a:r>
              <a:rPr lang="en-US" dirty="0" err="1"/>
              <a:t>Dockerfile</a:t>
            </a:r>
            <a:endParaRPr lang="en-US" dirty="0"/>
          </a:p>
        </p:txBody>
      </p:sp>
      <p:sp>
        <p:nvSpPr>
          <p:cNvPr id="25" name="TextBox 24">
            <a:extLst>
              <a:ext uri="{FF2B5EF4-FFF2-40B4-BE49-F238E27FC236}">
                <a16:creationId xmlns:a16="http://schemas.microsoft.com/office/drawing/2014/main" id="{3775F0A2-266C-4C0D-AA25-8E6A26A31153}"/>
              </a:ext>
            </a:extLst>
          </p:cNvPr>
          <p:cNvSpPr txBox="1"/>
          <p:nvPr/>
        </p:nvSpPr>
        <p:spPr>
          <a:xfrm>
            <a:off x="7491806" y="1353810"/>
            <a:ext cx="4119446" cy="923330"/>
          </a:xfrm>
          <a:prstGeom prst="rect">
            <a:avLst/>
          </a:prstGeom>
          <a:noFill/>
        </p:spPr>
        <p:txBody>
          <a:bodyPr wrap="square" rtlCol="0">
            <a:spAutoFit/>
          </a:bodyPr>
          <a:lstStyle/>
          <a:p>
            <a:r>
              <a:rPr lang="en-US" dirty="0"/>
              <a:t>= file  that represents a packaged application with all the dependencies needed to run correctly</a:t>
            </a:r>
          </a:p>
        </p:txBody>
      </p:sp>
      <p:sp>
        <p:nvSpPr>
          <p:cNvPr id="28" name="TextBox 27">
            <a:extLst>
              <a:ext uri="{FF2B5EF4-FFF2-40B4-BE49-F238E27FC236}">
                <a16:creationId xmlns:a16="http://schemas.microsoft.com/office/drawing/2014/main" id="{82C45207-89AB-4CCB-ABF6-076DECEF5B0C}"/>
              </a:ext>
            </a:extLst>
          </p:cNvPr>
          <p:cNvSpPr txBox="1"/>
          <p:nvPr/>
        </p:nvSpPr>
        <p:spPr>
          <a:xfrm>
            <a:off x="6090162" y="2413963"/>
            <a:ext cx="5295395" cy="369332"/>
          </a:xfrm>
          <a:prstGeom prst="rect">
            <a:avLst/>
          </a:prstGeom>
          <a:noFill/>
        </p:spPr>
        <p:txBody>
          <a:bodyPr wrap="square" rtlCol="0">
            <a:spAutoFit/>
          </a:bodyPr>
          <a:lstStyle/>
          <a:p>
            <a:r>
              <a:rPr lang="en-US" dirty="0"/>
              <a:t>- Docker images are mainly available on Docker HUB</a:t>
            </a:r>
          </a:p>
        </p:txBody>
      </p:sp>
      <p:sp>
        <p:nvSpPr>
          <p:cNvPr id="32" name="TextBox 31">
            <a:extLst>
              <a:ext uri="{FF2B5EF4-FFF2-40B4-BE49-F238E27FC236}">
                <a16:creationId xmlns:a16="http://schemas.microsoft.com/office/drawing/2014/main" id="{20E23AF7-AC72-477D-ACE1-2320421A3EB9}"/>
              </a:ext>
            </a:extLst>
          </p:cNvPr>
          <p:cNvSpPr txBox="1"/>
          <p:nvPr/>
        </p:nvSpPr>
        <p:spPr>
          <a:xfrm>
            <a:off x="6119857" y="3223742"/>
            <a:ext cx="3863458" cy="369332"/>
          </a:xfrm>
          <a:prstGeom prst="rect">
            <a:avLst/>
          </a:prstGeom>
          <a:noFill/>
        </p:spPr>
        <p:txBody>
          <a:bodyPr wrap="square" rtlCol="0">
            <a:spAutoFit/>
          </a:bodyPr>
          <a:lstStyle/>
          <a:p>
            <a:r>
              <a:rPr lang="en-US" dirty="0"/>
              <a:t>- Once created is READ-ONLY</a:t>
            </a:r>
          </a:p>
        </p:txBody>
      </p:sp>
      <p:sp>
        <p:nvSpPr>
          <p:cNvPr id="41" name="TextBox 40">
            <a:extLst>
              <a:ext uri="{FF2B5EF4-FFF2-40B4-BE49-F238E27FC236}">
                <a16:creationId xmlns:a16="http://schemas.microsoft.com/office/drawing/2014/main" id="{277DD51E-4A39-435C-BDA8-FA63EAB9E01B}"/>
              </a:ext>
            </a:extLst>
          </p:cNvPr>
          <p:cNvSpPr txBox="1"/>
          <p:nvPr/>
        </p:nvSpPr>
        <p:spPr>
          <a:xfrm>
            <a:off x="554382" y="1375789"/>
            <a:ext cx="4001267" cy="369332"/>
          </a:xfrm>
          <a:prstGeom prst="rect">
            <a:avLst/>
          </a:prstGeom>
          <a:noFill/>
        </p:spPr>
        <p:txBody>
          <a:bodyPr wrap="square" rtlCol="0">
            <a:spAutoFit/>
          </a:bodyPr>
          <a:lstStyle/>
          <a:p>
            <a:r>
              <a:rPr lang="en-US" dirty="0"/>
              <a:t>Useful commands:</a:t>
            </a:r>
          </a:p>
        </p:txBody>
      </p:sp>
      <p:sp>
        <p:nvSpPr>
          <p:cNvPr id="43" name="TextBox 42">
            <a:extLst>
              <a:ext uri="{FF2B5EF4-FFF2-40B4-BE49-F238E27FC236}">
                <a16:creationId xmlns:a16="http://schemas.microsoft.com/office/drawing/2014/main" id="{F344844F-910B-438E-AAB1-2E2FA388EB4A}"/>
              </a:ext>
            </a:extLst>
          </p:cNvPr>
          <p:cNvSpPr txBox="1"/>
          <p:nvPr/>
        </p:nvSpPr>
        <p:spPr>
          <a:xfrm>
            <a:off x="554382" y="1932018"/>
            <a:ext cx="5052386" cy="4524315"/>
          </a:xfrm>
          <a:prstGeom prst="rect">
            <a:avLst/>
          </a:prstGeom>
          <a:noFill/>
        </p:spPr>
        <p:txBody>
          <a:bodyPr wrap="square" rtlCol="0">
            <a:spAutoFit/>
          </a:bodyPr>
          <a:lstStyle/>
          <a:p>
            <a:r>
              <a:rPr lang="en-US" dirty="0"/>
              <a:t>docker image ls / docker images</a:t>
            </a:r>
          </a:p>
          <a:p>
            <a:endParaRPr lang="en-US" dirty="0"/>
          </a:p>
          <a:p>
            <a:r>
              <a:rPr lang="en-US" dirty="0"/>
              <a:t>Docker pull &lt;image&gt;:&lt;version&gt;</a:t>
            </a:r>
          </a:p>
          <a:p>
            <a:endParaRPr lang="en-US" dirty="0"/>
          </a:p>
          <a:p>
            <a:r>
              <a:rPr lang="en-US" dirty="0"/>
              <a:t>docker </a:t>
            </a:r>
            <a:r>
              <a:rPr lang="en-US" dirty="0" err="1"/>
              <a:t>ps</a:t>
            </a:r>
            <a:r>
              <a:rPr lang="en-US" dirty="0"/>
              <a:t> –&gt; to see running containers</a:t>
            </a:r>
          </a:p>
          <a:p>
            <a:endParaRPr lang="en-US" dirty="0"/>
          </a:p>
          <a:p>
            <a:r>
              <a:rPr lang="en-US" dirty="0"/>
              <a:t>Docker </a:t>
            </a:r>
            <a:r>
              <a:rPr lang="en-US" dirty="0" err="1"/>
              <a:t>ps</a:t>
            </a:r>
            <a:r>
              <a:rPr lang="en-US" dirty="0"/>
              <a:t> –a </a:t>
            </a:r>
            <a:r>
              <a:rPr lang="en-US" dirty="0">
                <a:sym typeface="Wingdings" panose="05000000000000000000" pitchFamily="2" charset="2"/>
              </a:rPr>
              <a:t>to see all containers in all stages</a:t>
            </a:r>
            <a:endParaRPr lang="en-US" dirty="0"/>
          </a:p>
          <a:p>
            <a:endParaRPr lang="en-US" dirty="0"/>
          </a:p>
          <a:p>
            <a:r>
              <a:rPr lang="en-US" dirty="0"/>
              <a:t>docker pause &lt;container id&gt;</a:t>
            </a:r>
          </a:p>
          <a:p>
            <a:endParaRPr lang="en-US" dirty="0"/>
          </a:p>
          <a:p>
            <a:r>
              <a:rPr lang="en-US" dirty="0"/>
              <a:t>docker stop/start &lt;container id&gt;</a:t>
            </a:r>
          </a:p>
          <a:p>
            <a:endParaRPr lang="en-US" dirty="0"/>
          </a:p>
          <a:p>
            <a:r>
              <a:rPr lang="en-US" dirty="0"/>
              <a:t>docker container rm &lt;container id&gt; -&gt;deletion of a container</a:t>
            </a:r>
          </a:p>
          <a:p>
            <a:r>
              <a:rPr lang="en-US" dirty="0"/>
              <a:t>Docker network ls -&gt; to see networks</a:t>
            </a:r>
          </a:p>
          <a:p>
            <a:r>
              <a:rPr lang="en-US" dirty="0"/>
              <a:t>Docker network inspect &lt;</a:t>
            </a:r>
            <a:r>
              <a:rPr lang="en-US" dirty="0" err="1"/>
              <a:t>networkName</a:t>
            </a:r>
            <a:r>
              <a:rPr lang="en-US" dirty="0"/>
              <a:t>&gt;</a:t>
            </a:r>
          </a:p>
        </p:txBody>
      </p:sp>
    </p:spTree>
    <p:extLst>
      <p:ext uri="{BB962C8B-B14F-4D97-AF65-F5344CB8AC3E}">
        <p14:creationId xmlns:p14="http://schemas.microsoft.com/office/powerpoint/2010/main" val="1702783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C7A1CB-D0BB-4A7D-870B-B27D631AED5B}"/>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387A9B6C-D85F-4E7F-8DB7-F3938233AF4F}"/>
              </a:ext>
            </a:extLst>
          </p:cNvPr>
          <p:cNvSpPr>
            <a:spLocks noGrp="1"/>
          </p:cNvSpPr>
          <p:nvPr>
            <p:ph type="title"/>
          </p:nvPr>
        </p:nvSpPr>
        <p:spPr>
          <a:xfrm>
            <a:off x="659008" y="325235"/>
            <a:ext cx="10875600" cy="380510"/>
          </a:xfrm>
        </p:spPr>
        <p:txBody>
          <a:bodyPr/>
          <a:lstStyle/>
          <a:p>
            <a:r>
              <a:rPr lang="en-GB" sz="2400" dirty="0"/>
              <a:t>Docker Installation| Windows &amp; Linux</a:t>
            </a:r>
            <a:br>
              <a:rPr lang="en-GB" sz="2400" dirty="0"/>
            </a:br>
            <a:br>
              <a:rPr lang="en-GB" sz="2400" dirty="0"/>
            </a:br>
            <a:br>
              <a:rPr lang="en-GB" sz="2400" dirty="0"/>
            </a:br>
            <a:endParaRPr lang="en-GB" sz="1800" dirty="0">
              <a:solidFill>
                <a:srgbClr val="A8A8A8"/>
              </a:solidFill>
              <a:latin typeface="ING Me"/>
            </a:endParaRPr>
          </a:p>
        </p:txBody>
      </p:sp>
      <p:sp>
        <p:nvSpPr>
          <p:cNvPr id="2" name="TextBox 1">
            <a:extLst>
              <a:ext uri="{FF2B5EF4-FFF2-40B4-BE49-F238E27FC236}">
                <a16:creationId xmlns:a16="http://schemas.microsoft.com/office/drawing/2014/main" id="{A01B01C6-FA48-497D-A584-5D3B44733BEC}"/>
              </a:ext>
            </a:extLst>
          </p:cNvPr>
          <p:cNvSpPr txBox="1"/>
          <p:nvPr/>
        </p:nvSpPr>
        <p:spPr>
          <a:xfrm>
            <a:off x="951221" y="1681514"/>
            <a:ext cx="9633390" cy="1796252"/>
          </a:xfrm>
          <a:prstGeom prst="rect">
            <a:avLst/>
          </a:prstGeom>
          <a:noFill/>
        </p:spPr>
        <p:txBody>
          <a:bodyPr wrap="square" lIns="36000" tIns="36000" rIns="36000" bIns="36000" rtlCol="0">
            <a:spAutoFit/>
          </a:bodyPr>
          <a:lstStyle/>
          <a:p>
            <a:r>
              <a:rPr lang="en-US" sz="1400" dirty="0"/>
              <a:t>Windows restrictions:</a:t>
            </a:r>
          </a:p>
          <a:p>
            <a:pPr marL="285750" indent="-285750">
              <a:buFontTx/>
              <a:buChar char="-"/>
            </a:pPr>
            <a:r>
              <a:rPr lang="en-US" sz="1400" dirty="0"/>
              <a:t>Docker toolbox deprecated in 2020 so no official way to install on W7/8/ or W10 below build1909</a:t>
            </a:r>
          </a:p>
          <a:p>
            <a:pPr marL="285750" indent="-285750">
              <a:buFontTx/>
              <a:buChar char="-"/>
            </a:pPr>
            <a:r>
              <a:rPr lang="en-US" sz="1400" dirty="0">
                <a:hlinkClick r:id="rId2"/>
              </a:rPr>
              <a:t>https://docs.docker.com/desktop/windows/install/</a:t>
            </a:r>
            <a:r>
              <a:rPr lang="en-US" sz="1400" dirty="0"/>
              <a:t> - download / double-click / install</a:t>
            </a:r>
          </a:p>
          <a:p>
            <a:pPr marL="285750" indent="-285750">
              <a:buFontTx/>
              <a:buChar char="-"/>
            </a:pPr>
            <a:endParaRPr lang="en-US" sz="1400" dirty="0"/>
          </a:p>
          <a:p>
            <a:r>
              <a:rPr lang="en-US" sz="1400" dirty="0"/>
              <a:t>Linux Install:</a:t>
            </a:r>
          </a:p>
          <a:p>
            <a:pPr marL="285750" indent="-285750">
              <a:buFontTx/>
              <a:buChar char="-"/>
            </a:pPr>
            <a:r>
              <a:rPr lang="en-US" sz="1400" dirty="0">
                <a:hlinkClick r:id="rId3"/>
              </a:rPr>
              <a:t>https://docs.docker.com/desktop/linux/install/</a:t>
            </a:r>
            <a:endParaRPr lang="en-US" sz="1400" dirty="0"/>
          </a:p>
          <a:p>
            <a:pPr marL="285750" indent="-285750">
              <a:buFontTx/>
              <a:buChar char="-"/>
            </a:pPr>
            <a:r>
              <a:rPr lang="en-US" sz="1400" dirty="0"/>
              <a:t>Depends on distro or if interested in Docker desktop. </a:t>
            </a:r>
          </a:p>
          <a:p>
            <a:pPr marL="285750" indent="-285750">
              <a:buFontTx/>
              <a:buChar char="-"/>
            </a:pPr>
            <a:r>
              <a:rPr lang="en-US" sz="1400" dirty="0"/>
              <a:t>Either use </a:t>
            </a:r>
            <a:r>
              <a:rPr lang="en-US" sz="1400" dirty="0" err="1"/>
              <a:t>sudo</a:t>
            </a:r>
            <a:r>
              <a:rPr lang="en-US" sz="1400" dirty="0"/>
              <a:t>, or add docker </a:t>
            </a:r>
            <a:r>
              <a:rPr lang="en-US" sz="1400" dirty="0" err="1"/>
              <a:t>usergroup</a:t>
            </a:r>
            <a:r>
              <a:rPr lang="en-US" sz="1400" dirty="0"/>
              <a:t> as root : </a:t>
            </a:r>
            <a:r>
              <a:rPr lang="en-US" sz="1400" dirty="0">
                <a:hlinkClick r:id="rId4"/>
              </a:rPr>
              <a:t>https://docs.docker.com/engine/install/linux-postinstall/</a:t>
            </a:r>
            <a:r>
              <a:rPr lang="en-US" sz="1400" dirty="0"/>
              <a:t> </a:t>
            </a:r>
          </a:p>
        </p:txBody>
      </p:sp>
    </p:spTree>
    <p:extLst>
      <p:ext uri="{BB962C8B-B14F-4D97-AF65-F5344CB8AC3E}">
        <p14:creationId xmlns:p14="http://schemas.microsoft.com/office/powerpoint/2010/main" val="331010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A1E562-36D7-47F4-908B-5158CE70F85C}"/>
              </a:ext>
            </a:extLst>
          </p:cNvPr>
          <p:cNvSpPr>
            <a:spLocks noGrp="1"/>
          </p:cNvSpPr>
          <p:nvPr>
            <p:ph type="ctrTitle"/>
          </p:nvPr>
        </p:nvSpPr>
        <p:spPr>
          <a:xfrm>
            <a:off x="658801" y="2350142"/>
            <a:ext cx="1733386" cy="799796"/>
          </a:xfrm>
        </p:spPr>
        <p:txBody>
          <a:bodyPr anchor="ctr"/>
          <a:lstStyle/>
          <a:p>
            <a:r>
              <a:rPr lang="en-US" sz="4000" dirty="0"/>
              <a:t>LAB 1.</a:t>
            </a:r>
            <a:endParaRPr lang="en-GB" sz="4000" dirty="0"/>
          </a:p>
        </p:txBody>
      </p:sp>
    </p:spTree>
    <p:extLst>
      <p:ext uri="{BB962C8B-B14F-4D97-AF65-F5344CB8AC3E}">
        <p14:creationId xmlns:p14="http://schemas.microsoft.com/office/powerpoint/2010/main" val="256435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DD2A080-DA64-4F5C-9131-47EB793B4410}" type="slidenum">
              <a:rPr kumimoji="0" lang="en-GB" sz="1000" b="1" i="0" u="none" strike="noStrike" kern="1200" cap="none" spc="0" normalizeH="0" baseline="0" noProof="0" smtClean="0">
                <a:ln>
                  <a:noFill/>
                </a:ln>
                <a:solidFill>
                  <a:srgbClr val="333333"/>
                </a:solidFill>
                <a:effectLst/>
                <a:uLnTx/>
                <a:uFillTx/>
                <a:latin typeface="ING M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GB" sz="1000" b="1" i="0" u="none" strike="noStrike" kern="1200" cap="none" spc="0" normalizeH="0" baseline="0" noProof="0">
              <a:ln>
                <a:noFill/>
              </a:ln>
              <a:solidFill>
                <a:srgbClr val="333333"/>
              </a:solidFill>
              <a:effectLst/>
              <a:uLnTx/>
              <a:uFillTx/>
              <a:latin typeface="ING Me"/>
              <a:ea typeface="+mn-ea"/>
              <a:cs typeface="+mn-cs"/>
            </a:endParaRPr>
          </a:p>
        </p:txBody>
      </p:sp>
      <p:sp>
        <p:nvSpPr>
          <p:cNvPr id="3" name="Title 2"/>
          <p:cNvSpPr>
            <a:spLocks noGrp="1"/>
          </p:cNvSpPr>
          <p:nvPr>
            <p:ph type="title"/>
          </p:nvPr>
        </p:nvSpPr>
        <p:spPr/>
        <p:txBody>
          <a:bodyPr/>
          <a:lstStyle/>
          <a:p>
            <a:r>
              <a:rPr lang="en-GB" sz="2400" dirty="0"/>
              <a:t>Lab1 |</a:t>
            </a:r>
            <a:r>
              <a:rPr lang="en-GB" dirty="0"/>
              <a:t> </a:t>
            </a:r>
            <a:r>
              <a:rPr lang="en-GB" sz="1800" dirty="0">
                <a:solidFill>
                  <a:schemeClr val="bg1">
                    <a:lumMod val="65000"/>
                  </a:schemeClr>
                </a:solidFill>
              </a:rPr>
              <a:t>Hello ? Tomcat ?</a:t>
            </a:r>
          </a:p>
        </p:txBody>
      </p:sp>
      <p:sp>
        <p:nvSpPr>
          <p:cNvPr id="2" name="TextBox 1">
            <a:extLst>
              <a:ext uri="{FF2B5EF4-FFF2-40B4-BE49-F238E27FC236}">
                <a16:creationId xmlns:a16="http://schemas.microsoft.com/office/drawing/2014/main" id="{75284B54-4ECC-46F6-A25A-4FC216585E39}"/>
              </a:ext>
            </a:extLst>
          </p:cNvPr>
          <p:cNvSpPr txBox="1"/>
          <p:nvPr/>
        </p:nvSpPr>
        <p:spPr>
          <a:xfrm>
            <a:off x="773251" y="1049411"/>
            <a:ext cx="5886341" cy="5674237"/>
          </a:xfrm>
          <a:prstGeom prst="rect">
            <a:avLst/>
          </a:prstGeom>
          <a:noFill/>
        </p:spPr>
        <p:txBody>
          <a:bodyPr wrap="square" lIns="36000" tIns="36000" rIns="36000" bIns="36000" rtlCol="0">
            <a:spAutoFit/>
          </a:bodyPr>
          <a:lstStyle/>
          <a:p>
            <a:r>
              <a:rPr lang="en-US" sz="1400" dirty="0"/>
              <a:t>Docker hub is the main online and official docker repository:</a:t>
            </a:r>
          </a:p>
          <a:p>
            <a:r>
              <a:rPr lang="en-US" sz="1400" dirty="0">
                <a:hlinkClick r:id="rId3"/>
              </a:rPr>
              <a:t>https://hub.docker.com/</a:t>
            </a:r>
            <a:r>
              <a:rPr lang="en-US" sz="1400" dirty="0"/>
              <a:t> </a:t>
            </a:r>
          </a:p>
          <a:p>
            <a:endParaRPr lang="en-US" sz="1400" dirty="0"/>
          </a:p>
          <a:p>
            <a:r>
              <a:rPr lang="en-US" sz="1400" dirty="0"/>
              <a:t>1.1 Pulling a hello-word container and image:</a:t>
            </a:r>
          </a:p>
          <a:p>
            <a:endParaRPr lang="en-US" sz="1400" dirty="0"/>
          </a:p>
          <a:p>
            <a:r>
              <a:rPr lang="en-US" sz="1400" dirty="0"/>
              <a:t>Docker pull –help</a:t>
            </a:r>
          </a:p>
          <a:p>
            <a:r>
              <a:rPr lang="en-US" sz="1400" dirty="0"/>
              <a:t>Docker run hello-word</a:t>
            </a:r>
          </a:p>
          <a:p>
            <a:endParaRPr lang="en-US" sz="1400" dirty="0"/>
          </a:p>
          <a:p>
            <a:r>
              <a:rPr lang="en-US" sz="1400" dirty="0"/>
              <a:t>1.2 Spinning a new container from the same image</a:t>
            </a:r>
          </a:p>
          <a:p>
            <a:r>
              <a:rPr lang="en-US" sz="1400" dirty="0"/>
              <a:t>Docker run –d –it  --name </a:t>
            </a:r>
            <a:r>
              <a:rPr lang="en-US" sz="1400" dirty="0" err="1"/>
              <a:t>ContainerName</a:t>
            </a:r>
            <a:r>
              <a:rPr lang="en-US" sz="1400" dirty="0"/>
              <a:t> </a:t>
            </a:r>
          </a:p>
          <a:p>
            <a:endParaRPr lang="en-US" sz="1400" dirty="0"/>
          </a:p>
          <a:p>
            <a:r>
              <a:rPr lang="en-US" sz="1400" dirty="0"/>
              <a:t>1.3 Container with Ubuntu / Apache /tomcat</a:t>
            </a:r>
          </a:p>
          <a:p>
            <a:endParaRPr lang="en-US" sz="1400" dirty="0"/>
          </a:p>
          <a:p>
            <a:r>
              <a:rPr lang="en-US" sz="1400" dirty="0"/>
              <a:t>Docker run –d –it –name=Tomcat1 tomcat </a:t>
            </a:r>
          </a:p>
          <a:p>
            <a:r>
              <a:rPr lang="en-US" sz="1400" dirty="0"/>
              <a:t>Docker exec –it Tomcat1 -&gt;to connect to container</a:t>
            </a:r>
          </a:p>
          <a:p>
            <a:endParaRPr lang="en-US" sz="1400" dirty="0"/>
          </a:p>
          <a:p>
            <a:endParaRPr lang="en-US" sz="1400" dirty="0"/>
          </a:p>
          <a:p>
            <a:r>
              <a:rPr lang="en-US" sz="1400" dirty="0"/>
              <a:t>As a reminder, for how to pull a specific image and on how to run it, please visit its official page on docker hubs, and all instructions are there. </a:t>
            </a:r>
          </a:p>
          <a:p>
            <a:endParaRPr lang="en-US" sz="1400" dirty="0"/>
          </a:p>
          <a:p>
            <a:r>
              <a:rPr lang="en-US" sz="1400" dirty="0"/>
              <a:t>“Sometimes finding the right commands for your docker takes trial and error.” – Said by a random Docker user.</a:t>
            </a:r>
          </a:p>
          <a:p>
            <a:endParaRPr lang="en-US" sz="1400" dirty="0"/>
          </a:p>
          <a:p>
            <a:endParaRPr lang="en-US" sz="1400" dirty="0"/>
          </a:p>
          <a:p>
            <a:r>
              <a:rPr lang="en-US" sz="1400" dirty="0"/>
              <a:t> </a:t>
            </a:r>
          </a:p>
          <a:p>
            <a:endParaRPr lang="en-US" sz="1400" dirty="0" err="1"/>
          </a:p>
        </p:txBody>
      </p:sp>
    </p:spTree>
    <p:extLst>
      <p:ext uri="{BB962C8B-B14F-4D97-AF65-F5344CB8AC3E}">
        <p14:creationId xmlns:p14="http://schemas.microsoft.com/office/powerpoint/2010/main" val="1792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DD2A080-DA64-4F5C-9131-47EB793B4410}" type="slidenum">
              <a:rPr kumimoji="0" lang="en-GB" sz="1000" b="1" i="0" u="none" strike="noStrike" kern="1200" cap="none" spc="0" normalizeH="0" baseline="0" noProof="0" smtClean="0">
                <a:ln>
                  <a:noFill/>
                </a:ln>
                <a:solidFill>
                  <a:srgbClr val="333333"/>
                </a:solidFill>
                <a:effectLst/>
                <a:uLnTx/>
                <a:uFillTx/>
                <a:latin typeface="ING M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GB" sz="1000" b="1" i="0" u="none" strike="noStrike" kern="1200" cap="none" spc="0" normalizeH="0" baseline="0" noProof="0">
              <a:ln>
                <a:noFill/>
              </a:ln>
              <a:solidFill>
                <a:srgbClr val="333333"/>
              </a:solidFill>
              <a:effectLst/>
              <a:uLnTx/>
              <a:uFillTx/>
              <a:latin typeface="ING Me"/>
              <a:ea typeface="+mn-ea"/>
              <a:cs typeface="+mn-cs"/>
            </a:endParaRPr>
          </a:p>
        </p:txBody>
      </p:sp>
      <p:sp>
        <p:nvSpPr>
          <p:cNvPr id="9" name="Title 8"/>
          <p:cNvSpPr>
            <a:spLocks noGrp="1"/>
          </p:cNvSpPr>
          <p:nvPr>
            <p:ph type="title"/>
          </p:nvPr>
        </p:nvSpPr>
        <p:spPr/>
        <p:txBody>
          <a:bodyPr/>
          <a:lstStyle/>
          <a:p>
            <a:r>
              <a:rPr lang="en-GB" sz="2400" dirty="0"/>
              <a:t>Answer | </a:t>
            </a:r>
            <a:r>
              <a:rPr lang="en-GB" sz="1800" dirty="0">
                <a:solidFill>
                  <a:schemeClr val="bg1">
                    <a:lumMod val="65000"/>
                  </a:schemeClr>
                </a:solidFill>
              </a:rPr>
              <a:t>Same network</a:t>
            </a:r>
            <a:br>
              <a:rPr lang="en-GB" sz="1800" dirty="0">
                <a:solidFill>
                  <a:schemeClr val="bg1">
                    <a:lumMod val="65000"/>
                  </a:schemeClr>
                </a:solidFill>
              </a:rPr>
            </a:br>
            <a:br>
              <a:rPr lang="en-GB" sz="1800" dirty="0">
                <a:solidFill>
                  <a:schemeClr val="bg1">
                    <a:lumMod val="65000"/>
                  </a:schemeClr>
                </a:solidFill>
              </a:rPr>
            </a:br>
            <a:endParaRPr lang="en-GB" sz="1800" dirty="0">
              <a:solidFill>
                <a:schemeClr val="bg1">
                  <a:lumMod val="65000"/>
                </a:schemeClr>
              </a:solidFill>
            </a:endParaRPr>
          </a:p>
        </p:txBody>
      </p:sp>
      <p:sp>
        <p:nvSpPr>
          <p:cNvPr id="11" name="Text Placeholder 2"/>
          <p:cNvSpPr txBox="1">
            <a:spLocks/>
          </p:cNvSpPr>
          <p:nvPr/>
        </p:nvSpPr>
        <p:spPr>
          <a:xfrm>
            <a:off x="1120400" y="1134808"/>
            <a:ext cx="9295200" cy="4752000"/>
          </a:xfrm>
          <a:prstGeom prst="rect">
            <a:avLst/>
          </a:prstGeom>
        </p:spPr>
        <p:txBody>
          <a:bodyPr lIns="46800" tIns="46800" rIns="46800" bIns="46800"/>
          <a:lst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9875" marR="0" lvl="2" indent="-269875" algn="l" defTabSz="914400" rtl="0" eaLnBrk="1" fontAlgn="auto" latinLnBrk="0" hangingPunct="1">
              <a:lnSpc>
                <a:spcPct val="100000"/>
              </a:lnSpc>
              <a:spcBef>
                <a:spcPts val="432"/>
              </a:spcBef>
              <a:spcAft>
                <a:spcPts val="0"/>
              </a:spcAft>
              <a:buClrTx/>
              <a:buSzPct val="100000"/>
              <a:buFont typeface="Arial"/>
              <a:buChar char="–"/>
              <a:tabLst/>
              <a:defRPr/>
            </a:pPr>
            <a:endParaRPr kumimoji="0" lang="en-GB" sz="1600" b="1" i="0" u="none" strike="noStrike" kern="1200" cap="none" spc="0" normalizeH="0" baseline="0" noProof="0" dirty="0">
              <a:ln>
                <a:noFill/>
              </a:ln>
              <a:solidFill>
                <a:srgbClr val="000000"/>
              </a:solidFill>
              <a:effectLst/>
              <a:uLnTx/>
              <a:uFillTx/>
              <a:latin typeface="ING Me"/>
              <a:ea typeface="+mn-ea"/>
              <a:cs typeface="Arial" pitchFamily="34" charset="0"/>
            </a:endParaRPr>
          </a:p>
          <a:p>
            <a:pPr marL="0" marR="0" lvl="2" indent="0" algn="l" defTabSz="914400" rtl="0" eaLnBrk="1" fontAlgn="auto" latinLnBrk="0" hangingPunct="1">
              <a:lnSpc>
                <a:spcPct val="100000"/>
              </a:lnSpc>
              <a:spcBef>
                <a:spcPts val="432"/>
              </a:spcBef>
              <a:spcAft>
                <a:spcPts val="0"/>
              </a:spcAft>
              <a:buClrTx/>
              <a:buSzPct val="100000"/>
              <a:buFont typeface="ING Me" pitchFamily="2" charset="0"/>
              <a:buNone/>
              <a:tabLst/>
              <a:defRPr/>
            </a:pPr>
            <a:endParaRPr kumimoji="0" lang="en-GB" sz="1600" b="1" i="0" u="none" strike="noStrike" kern="1200" cap="none" spc="0" normalizeH="0" baseline="0" noProof="0" dirty="0">
              <a:ln>
                <a:noFill/>
              </a:ln>
              <a:solidFill>
                <a:srgbClr val="000000"/>
              </a:solidFill>
              <a:effectLst/>
              <a:uLnTx/>
              <a:uFillTx/>
              <a:latin typeface="ING Me"/>
              <a:ea typeface="+mn-ea"/>
              <a:cs typeface="Arial" pitchFamily="34" charset="0"/>
            </a:endParaRPr>
          </a:p>
          <a:p>
            <a:pPr marL="0" marR="0" lvl="2" indent="0" algn="l" defTabSz="914400" rtl="0" eaLnBrk="1" fontAlgn="auto" latinLnBrk="0" hangingPunct="1">
              <a:lnSpc>
                <a:spcPct val="100000"/>
              </a:lnSpc>
              <a:spcBef>
                <a:spcPts val="432"/>
              </a:spcBef>
              <a:spcAft>
                <a:spcPts val="0"/>
              </a:spcAft>
              <a:buClrTx/>
              <a:buSzPct val="100000"/>
              <a:buFont typeface="ING Me" pitchFamily="2" charset="0"/>
              <a:buNone/>
              <a:tabLst/>
              <a:defRPr/>
            </a:pPr>
            <a:endParaRPr kumimoji="0" lang="en-GB" sz="1600" b="1" i="0" u="none" strike="noStrike" kern="1200" cap="none" spc="0" normalizeH="0" baseline="0" noProof="0" dirty="0">
              <a:ln>
                <a:noFill/>
              </a:ln>
              <a:solidFill>
                <a:srgbClr val="000000"/>
              </a:solidFill>
              <a:effectLst/>
              <a:uLnTx/>
              <a:uFillTx/>
              <a:latin typeface="ING Me"/>
              <a:ea typeface="+mn-ea"/>
              <a:cs typeface="Arial" pitchFamily="34" charset="0"/>
            </a:endParaRPr>
          </a:p>
          <a:p>
            <a:pPr marL="0" marR="0" lvl="0" indent="0" algn="l" defTabSz="914400" rtl="0" eaLnBrk="1" fontAlgn="auto" latinLnBrk="0" hangingPunct="1">
              <a:lnSpc>
                <a:spcPct val="150000"/>
              </a:lnSpc>
              <a:spcBef>
                <a:spcPts val="0"/>
              </a:spcBef>
              <a:spcAft>
                <a:spcPts val="0"/>
              </a:spcAft>
              <a:buClr>
                <a:srgbClr val="FF6600"/>
              </a:buClr>
              <a:buSzPct val="100000"/>
              <a:buFont typeface="Arial" panose="020B0604020202020204" pitchFamily="34" charset="0"/>
              <a:buNone/>
              <a:tabLst>
                <a:tab pos="174625" algn="l"/>
              </a:tabLst>
              <a:defRPr/>
            </a:pPr>
            <a:endParaRPr kumimoji="0" lang="en-GB" sz="1600" b="0" i="0" u="none" strike="noStrike" kern="1200" cap="none" spc="0" normalizeH="0" baseline="0" noProof="0" dirty="0">
              <a:ln>
                <a:noFill/>
              </a:ln>
              <a:solidFill>
                <a:srgbClr val="000000"/>
              </a:solidFill>
              <a:effectLst/>
              <a:uLnTx/>
              <a:uFillTx/>
              <a:latin typeface="ING Me"/>
              <a:ea typeface="+mn-ea"/>
              <a:cs typeface="Arial" pitchFamily="34" charset="0"/>
            </a:endParaRPr>
          </a:p>
        </p:txBody>
      </p:sp>
      <p:grpSp>
        <p:nvGrpSpPr>
          <p:cNvPr id="12" name="Groeperen 50"/>
          <p:cNvGrpSpPr/>
          <p:nvPr/>
        </p:nvGrpSpPr>
        <p:grpSpPr>
          <a:xfrm>
            <a:off x="9998031" y="280733"/>
            <a:ext cx="1860141" cy="1120179"/>
            <a:chOff x="323528" y="4221088"/>
            <a:chExt cx="1782431" cy="1530705"/>
          </a:xfrm>
        </p:grpSpPr>
        <p:pic>
          <p:nvPicPr>
            <p:cNvPr id="13" name="Afbeelding 28" descr="CL.pn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99592" y="4221088"/>
              <a:ext cx="503746" cy="1008112"/>
            </a:xfrm>
            <a:prstGeom prst="rect">
              <a:avLst/>
            </a:prstGeom>
          </p:spPr>
        </p:pic>
        <p:pic>
          <p:nvPicPr>
            <p:cNvPr id="14" name="Afbeelding 24" descr="PO.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3528" y="4221088"/>
              <a:ext cx="478989" cy="1067705"/>
            </a:xfrm>
            <a:prstGeom prst="rect">
              <a:avLst/>
            </a:prstGeom>
          </p:spPr>
        </p:pic>
        <p:pic>
          <p:nvPicPr>
            <p:cNvPr id="15" name="Afbeelding 49" descr="Overall plaat people-05.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75656" y="4365104"/>
              <a:ext cx="630303" cy="1008112"/>
            </a:xfrm>
            <a:prstGeom prst="rect">
              <a:avLst/>
            </a:prstGeom>
          </p:spPr>
        </p:pic>
        <p:pic>
          <p:nvPicPr>
            <p:cNvPr id="16" name="Afbeelding 26"/>
            <p:cNvPicPr>
              <a:picLocks noChangeAspect="1"/>
            </p:cNvPicPr>
            <p:nvPr/>
          </p:nvPicPr>
          <p:blipFill>
            <a:blip r:embed="rId5" cstate="screen"/>
            <a:stretch>
              <a:fillRect/>
            </a:stretch>
          </p:blipFill>
          <p:spPr>
            <a:xfrm>
              <a:off x="395536" y="5301208"/>
              <a:ext cx="504056" cy="444486"/>
            </a:xfrm>
            <a:prstGeom prst="rect">
              <a:avLst/>
            </a:prstGeom>
          </p:spPr>
        </p:pic>
        <p:pic>
          <p:nvPicPr>
            <p:cNvPr id="17" name="Afbeelding 27"/>
            <p:cNvPicPr>
              <a:picLocks noChangeAspect="1"/>
            </p:cNvPicPr>
            <p:nvPr/>
          </p:nvPicPr>
          <p:blipFill>
            <a:blip r:embed="rId6" cstate="screen"/>
            <a:stretch>
              <a:fillRect/>
            </a:stretch>
          </p:blipFill>
          <p:spPr>
            <a:xfrm>
              <a:off x="827584" y="5301208"/>
              <a:ext cx="576064" cy="450585"/>
            </a:xfrm>
            <a:prstGeom prst="rect">
              <a:avLst/>
            </a:prstGeom>
          </p:spPr>
        </p:pic>
        <p:pic>
          <p:nvPicPr>
            <p:cNvPr id="18" name="Afbeelding 32"/>
            <p:cNvPicPr>
              <a:picLocks noChangeAspect="1"/>
            </p:cNvPicPr>
            <p:nvPr/>
          </p:nvPicPr>
          <p:blipFill>
            <a:blip r:embed="rId7" cstate="screen"/>
            <a:stretch>
              <a:fillRect/>
            </a:stretch>
          </p:blipFill>
          <p:spPr>
            <a:xfrm>
              <a:off x="1403648" y="5301208"/>
              <a:ext cx="370327" cy="432048"/>
            </a:xfrm>
            <a:prstGeom prst="rect">
              <a:avLst/>
            </a:prstGeom>
          </p:spPr>
        </p:pic>
      </p:grpSp>
      <p:sp>
        <p:nvSpPr>
          <p:cNvPr id="19" name="TextBox 18">
            <a:extLst>
              <a:ext uri="{FF2B5EF4-FFF2-40B4-BE49-F238E27FC236}">
                <a16:creationId xmlns:a16="http://schemas.microsoft.com/office/drawing/2014/main" id="{6DF1629A-B807-49A2-B44E-CA457851E85F}"/>
              </a:ext>
            </a:extLst>
          </p:cNvPr>
          <p:cNvSpPr txBox="1"/>
          <p:nvPr/>
        </p:nvSpPr>
        <p:spPr>
          <a:xfrm>
            <a:off x="507830" y="1305721"/>
            <a:ext cx="8465870" cy="2862322"/>
          </a:xfrm>
          <a:prstGeom prst="rect">
            <a:avLst/>
          </a:prstGeom>
          <a:noFill/>
        </p:spPr>
        <p:txBody>
          <a:bodyPr wrap="square">
            <a:spAutoFit/>
          </a:bodyPr>
          <a:lstStyle/>
          <a:p>
            <a:r>
              <a:rPr lang="en-US" dirty="0"/>
              <a:t>Containers are stripped down and have nothing more than the needed requirements for that particular required service. </a:t>
            </a:r>
            <a:endParaRPr lang="en-US" sz="1800" dirty="0"/>
          </a:p>
          <a:p>
            <a:endParaRPr lang="en-US" dirty="0"/>
          </a:p>
          <a:p>
            <a:r>
              <a:rPr lang="en-US" dirty="0"/>
              <a:t>Example of how to install one network tool on a container:</a:t>
            </a:r>
          </a:p>
          <a:p>
            <a:endParaRPr lang="en-US" dirty="0"/>
          </a:p>
          <a:p>
            <a:r>
              <a:rPr lang="en-US" sz="1800" dirty="0"/>
              <a:t>apt-get update</a:t>
            </a:r>
          </a:p>
          <a:p>
            <a:r>
              <a:rPr lang="en-US" sz="1800" dirty="0"/>
              <a:t>apt-get install </a:t>
            </a:r>
            <a:r>
              <a:rPr lang="en-US" sz="1800" dirty="0" err="1"/>
              <a:t>iputils</a:t>
            </a:r>
            <a:r>
              <a:rPr lang="en-US" sz="1800" dirty="0"/>
              <a:t>-ping</a:t>
            </a:r>
          </a:p>
          <a:p>
            <a:endParaRPr lang="en-US" dirty="0"/>
          </a:p>
          <a:p>
            <a:endParaRPr lang="en-US" sz="1800" dirty="0"/>
          </a:p>
          <a:p>
            <a:endParaRPr lang="en-US" sz="1800" dirty="0"/>
          </a:p>
        </p:txBody>
      </p:sp>
    </p:spTree>
    <p:extLst>
      <p:ext uri="{BB962C8B-B14F-4D97-AF65-F5344CB8AC3E}">
        <p14:creationId xmlns:p14="http://schemas.microsoft.com/office/powerpoint/2010/main" val="1177759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DD2A080-DA64-4F5C-9131-47EB793B4410}" type="slidenum">
              <a:rPr kumimoji="0" lang="en-GB" sz="1000" b="1" i="0" u="none" strike="noStrike" kern="1200" cap="none" spc="0" normalizeH="0" baseline="0" noProof="0" smtClean="0">
                <a:ln>
                  <a:noFill/>
                </a:ln>
                <a:solidFill>
                  <a:srgbClr val="333333"/>
                </a:solidFill>
                <a:effectLst/>
                <a:uLnTx/>
                <a:uFillTx/>
                <a:latin typeface="ING M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1000" b="1" i="0" u="none" strike="noStrike" kern="1200" cap="none" spc="0" normalizeH="0" baseline="0" noProof="0" dirty="0">
              <a:ln>
                <a:noFill/>
              </a:ln>
              <a:solidFill>
                <a:srgbClr val="333333"/>
              </a:solidFill>
              <a:effectLst/>
              <a:uLnTx/>
              <a:uFillTx/>
              <a:latin typeface="ING Me"/>
              <a:ea typeface="+mn-ea"/>
              <a:cs typeface="+mn-cs"/>
            </a:endParaRPr>
          </a:p>
        </p:txBody>
      </p:sp>
      <p:sp>
        <p:nvSpPr>
          <p:cNvPr id="3" name="Title 2"/>
          <p:cNvSpPr>
            <a:spLocks noGrp="1"/>
          </p:cNvSpPr>
          <p:nvPr>
            <p:ph type="title"/>
          </p:nvPr>
        </p:nvSpPr>
        <p:spPr/>
        <p:txBody>
          <a:bodyPr/>
          <a:lstStyle/>
          <a:p>
            <a:r>
              <a:rPr lang="nl-NL" sz="2400" dirty="0"/>
              <a:t>Docker |</a:t>
            </a:r>
            <a:r>
              <a:rPr lang="nl-NL" sz="1800" dirty="0"/>
              <a:t> </a:t>
            </a:r>
            <a:r>
              <a:rPr lang="nl-NL" sz="1800" dirty="0">
                <a:solidFill>
                  <a:schemeClr val="bg1">
                    <a:lumMod val="65000"/>
                  </a:schemeClr>
                </a:solidFill>
              </a:rPr>
              <a:t>More than one way</a:t>
            </a:r>
            <a:endParaRPr lang="nl-NL" sz="1800" u="sng" dirty="0">
              <a:solidFill>
                <a:schemeClr val="bg1">
                  <a:lumMod val="65000"/>
                </a:schemeClr>
              </a:solidFill>
            </a:endParaRPr>
          </a:p>
        </p:txBody>
      </p:sp>
      <p:sp>
        <p:nvSpPr>
          <p:cNvPr id="2" name="Content Placeholder 1"/>
          <p:cNvSpPr>
            <a:spLocks noGrp="1"/>
          </p:cNvSpPr>
          <p:nvPr>
            <p:ph idx="1"/>
          </p:nvPr>
        </p:nvSpPr>
        <p:spPr/>
        <p:txBody>
          <a:bodyPr/>
          <a:lstStyle/>
          <a:p>
            <a:r>
              <a:rPr lang="en-GB" sz="1600" dirty="0"/>
              <a:t>Docker can be managed in multiple ways, either via its own proprietary GUI interface, or via the CLI, and the CLI being the most powerful and rich in options way to manage your docker images/containers. </a:t>
            </a:r>
          </a:p>
          <a:p>
            <a:endParaRPr lang="en-GB" sz="1600" dirty="0"/>
          </a:p>
          <a:p>
            <a:r>
              <a:rPr lang="en-GB" sz="1600" dirty="0"/>
              <a:t>Besides the two above options, there are multiple ways to mange your docker via a container like PORTAINER. </a:t>
            </a:r>
          </a:p>
          <a:p>
            <a:r>
              <a:rPr lang="en-GB" sz="1600" dirty="0"/>
              <a:t>For all details regarding PORTAINER please check on its official Docker hubs </a:t>
            </a:r>
            <a:r>
              <a:rPr lang="en-GB" sz="1600" dirty="0" err="1"/>
              <a:t>portainer</a:t>
            </a:r>
            <a:r>
              <a:rPr lang="en-GB" sz="1600" dirty="0"/>
              <a:t> page:</a:t>
            </a:r>
          </a:p>
          <a:p>
            <a:endParaRPr lang="en-GB" sz="1600" dirty="0"/>
          </a:p>
          <a:p>
            <a:r>
              <a:rPr lang="en-GB" sz="1600" dirty="0">
                <a:hlinkClick r:id="rId3"/>
              </a:rPr>
              <a:t>https://hub.docker.com/r/portainer/portainer-ce</a:t>
            </a:r>
            <a:r>
              <a:rPr lang="en-GB" sz="1600" dirty="0"/>
              <a:t> </a:t>
            </a:r>
          </a:p>
          <a:p>
            <a:endParaRPr lang="en-GB" sz="1600" dirty="0"/>
          </a:p>
          <a:p>
            <a:r>
              <a:rPr lang="en-GB" sz="1600" dirty="0"/>
              <a:t>Commands:</a:t>
            </a:r>
          </a:p>
          <a:p>
            <a:endParaRPr lang="en-GB" sz="1600" dirty="0"/>
          </a:p>
          <a:p>
            <a:r>
              <a:rPr lang="en-GB" sz="1600" dirty="0"/>
              <a:t>docker pull </a:t>
            </a:r>
            <a:r>
              <a:rPr lang="en-GB" sz="1600" dirty="0" err="1"/>
              <a:t>portainer</a:t>
            </a:r>
            <a:r>
              <a:rPr lang="en-GB" sz="1600" dirty="0"/>
              <a:t>/</a:t>
            </a:r>
            <a:r>
              <a:rPr lang="en-GB" sz="1600" dirty="0" err="1"/>
              <a:t>portainer-ce</a:t>
            </a:r>
            <a:endParaRPr lang="en-GB" sz="1600" dirty="0"/>
          </a:p>
          <a:p>
            <a:endParaRPr lang="en-GB" sz="1600" dirty="0"/>
          </a:p>
          <a:p>
            <a:pPr rtl="0"/>
            <a:r>
              <a:rPr lang="en-US" sz="1600" dirty="0">
                <a:effectLst/>
                <a:latin typeface="+mj-lt"/>
              </a:rPr>
              <a:t>docker run -d -p 8000:8000 -p 9443:9443 --name </a:t>
            </a:r>
            <a:r>
              <a:rPr lang="en-US" sz="1600" dirty="0" err="1">
                <a:effectLst/>
                <a:latin typeface="+mj-lt"/>
              </a:rPr>
              <a:t>portainer</a:t>
            </a:r>
            <a:r>
              <a:rPr lang="en-US" sz="1600" dirty="0">
                <a:effectLst/>
                <a:latin typeface="+mj-lt"/>
              </a:rPr>
              <a:t> --restart=always -v /var/run/</a:t>
            </a:r>
            <a:r>
              <a:rPr lang="en-US" sz="1600" dirty="0" err="1">
                <a:effectLst/>
                <a:latin typeface="+mj-lt"/>
              </a:rPr>
              <a:t>docker.sock</a:t>
            </a:r>
            <a:r>
              <a:rPr lang="en-US" sz="1600" dirty="0">
                <a:effectLst/>
                <a:latin typeface="+mj-lt"/>
              </a:rPr>
              <a:t>:/var/run/</a:t>
            </a:r>
            <a:r>
              <a:rPr lang="en-US" sz="1600" dirty="0" err="1">
                <a:effectLst/>
                <a:latin typeface="+mj-lt"/>
              </a:rPr>
              <a:t>docker.sock</a:t>
            </a:r>
            <a:r>
              <a:rPr lang="en-US" sz="1600" dirty="0">
                <a:effectLst/>
                <a:latin typeface="+mj-lt"/>
              </a:rPr>
              <a:t> -v </a:t>
            </a:r>
            <a:r>
              <a:rPr lang="en-US" sz="1600" dirty="0" err="1">
                <a:effectLst/>
                <a:latin typeface="+mj-lt"/>
              </a:rPr>
              <a:t>portainer_data</a:t>
            </a:r>
            <a:r>
              <a:rPr lang="en-US" sz="1600" dirty="0">
                <a:effectLst/>
                <a:latin typeface="+mj-lt"/>
              </a:rPr>
              <a:t>:/data </a:t>
            </a:r>
            <a:r>
              <a:rPr lang="en-US" sz="1600" dirty="0" err="1">
                <a:effectLst/>
                <a:latin typeface="+mj-lt"/>
              </a:rPr>
              <a:t>portainer</a:t>
            </a:r>
            <a:r>
              <a:rPr lang="en-US" sz="1600" dirty="0">
                <a:effectLst/>
                <a:latin typeface="+mj-lt"/>
              </a:rPr>
              <a:t>/portainer-ce:2.9.3</a:t>
            </a:r>
          </a:p>
          <a:p>
            <a:pPr rtl="0"/>
            <a:br>
              <a:rPr lang="en-US" sz="2000" dirty="0"/>
            </a:br>
            <a:endParaRPr lang="en-US" sz="2000" dirty="0"/>
          </a:p>
          <a:p>
            <a:endParaRPr lang="en-GB" sz="1600" dirty="0"/>
          </a:p>
          <a:p>
            <a:endParaRPr lang="en-GB" sz="1600" dirty="0"/>
          </a:p>
          <a:p>
            <a:endParaRPr lang="en-GB" sz="1600" dirty="0"/>
          </a:p>
          <a:p>
            <a:pPr lvl="1">
              <a:lnSpc>
                <a:spcPct val="150000"/>
              </a:lnSpc>
            </a:pPr>
            <a:endParaRPr lang="nl-NL" dirty="0"/>
          </a:p>
        </p:txBody>
      </p:sp>
    </p:spTree>
    <p:extLst>
      <p:ext uri="{BB962C8B-B14F-4D97-AF65-F5344CB8AC3E}">
        <p14:creationId xmlns:p14="http://schemas.microsoft.com/office/powerpoint/2010/main" val="3317592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136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Demo sprint 4">
  <a:themeElements>
    <a:clrScheme name="ING APRIL 2015">
      <a:dk1>
        <a:srgbClr val="333333"/>
      </a:dk1>
      <a:lt1>
        <a:sysClr val="window" lastClr="FFFFFF"/>
      </a:lt1>
      <a:dk2>
        <a:srgbClr val="FF6200"/>
      </a:dk2>
      <a:lt2>
        <a:srgbClr val="767676"/>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200"/>
        </a:solidFill>
        <a:ln w="6350">
          <a:solidFill>
            <a:srgbClr val="FF6200"/>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nSpc>
            <a:spcPct val="90000"/>
          </a:lnSpc>
          <a:defRPr sz="160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smtClean="0"/>
        </a:defPPr>
      </a:lstStyle>
    </a:txDef>
  </a:objectDefaults>
  <a:extraClrSchemeLst/>
  <a:extLst>
    <a:ext uri="{05A4C25C-085E-4340-85A3-A5531E510DB2}">
      <thm15:themeFamily xmlns:thm15="http://schemas.microsoft.com/office/thememl/2012/main" name="ING_PP_Template_16x9_08042015.potx" id="{6D084BF0-9966-4FDC-A0E8-0296637E5E37}" vid="{40DDC393-4B6B-4664-98B0-883141C8FD4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2" id="{E026883D-C2E3-43B9-94F7-CDDCFB253E04}" vid="{C475EB90-B9DB-4382-8EAD-01A4D6BAD0E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D07654B091184DB21662F8BBA71FD3" ma:contentTypeVersion="7" ma:contentTypeDescription="Create a new document." ma:contentTypeScope="" ma:versionID="2004adde5173d1cae291bb29d1c44e65">
  <xsd:schema xmlns:xsd="http://www.w3.org/2001/XMLSchema" xmlns:xs="http://www.w3.org/2001/XMLSchema" xmlns:p="http://schemas.microsoft.com/office/2006/metadata/properties" xmlns:ns2="a2912b51-d5aa-481c-bf82-458c07fce4bb" xmlns:ns3="2d752ac8-8705-45fd-83b0-63a806583144" targetNamespace="http://schemas.microsoft.com/office/2006/metadata/properties" ma:root="true" ma:fieldsID="db77fed6e8d25109595f6e13fa8bb277" ns2:_="" ns3:_="">
    <xsd:import namespace="a2912b51-d5aa-481c-bf82-458c07fce4bb"/>
    <xsd:import namespace="2d752ac8-8705-45fd-83b0-63a8065831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912b51-d5aa-481c-bf82-458c07fce4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752ac8-8705-45fd-83b0-63a8065831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3F3B47-F2C8-49B4-9D9A-3D014FF13E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912b51-d5aa-481c-bf82-458c07fce4bb"/>
    <ds:schemaRef ds:uri="2d752ac8-8705-45fd-83b0-63a8065831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AD22DE-37A7-423E-B4CE-B51818BC1129}">
  <ds:schemaRefs>
    <ds:schemaRef ds:uri="2d752ac8-8705-45fd-83b0-63a806583144"/>
    <ds:schemaRef ds:uri="http://purl.org/dc/elements/1.1/"/>
    <ds:schemaRef ds:uri="http://schemas.microsoft.com/office/2006/metadata/properties"/>
    <ds:schemaRef ds:uri="a2912b51-d5aa-481c-bf82-458c07fce4bb"/>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1649D9FA-143E-418E-90EC-74A3CE19A3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Demo sprint 4</Template>
  <TotalTime>16276</TotalTime>
  <Words>1482</Words>
  <Application>Microsoft Office PowerPoint</Application>
  <PresentationFormat>Widescreen</PresentationFormat>
  <Paragraphs>171</Paragraphs>
  <Slides>9</Slides>
  <Notes>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vt:i4>
      </vt:variant>
    </vt:vector>
  </HeadingPairs>
  <TitlesOfParts>
    <vt:vector size="16" baseType="lpstr">
      <vt:lpstr>Arial</vt:lpstr>
      <vt:lpstr>Calibri</vt:lpstr>
      <vt:lpstr>Wingdings</vt:lpstr>
      <vt:lpstr>ING Me</vt:lpstr>
      <vt:lpstr>Demo sprint 4</vt:lpstr>
      <vt:lpstr>1_Office Theme</vt:lpstr>
      <vt:lpstr>ING_PP_Template_16x9_January2020</vt:lpstr>
      <vt:lpstr>How to Docker</vt:lpstr>
      <vt:lpstr>Docker | Virtual Machines vs Docker</vt:lpstr>
      <vt:lpstr>PowerPoint Presentation</vt:lpstr>
      <vt:lpstr>Docker Installation| Windows &amp; Linux   </vt:lpstr>
      <vt:lpstr>LAB 1.</vt:lpstr>
      <vt:lpstr>Lab1 | Hello ? Tomcat ?</vt:lpstr>
      <vt:lpstr>Answer | Same network  </vt:lpstr>
      <vt:lpstr>Docker | More than one way</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POCLAC outline</dc:title>
  <dc:creator>Laan, J.E. van der (Jan Erik)</dc:creator>
  <cp:keywords>ING Me Embedded, Template 16x9</cp:keywords>
  <cp:lastModifiedBy>Cristea, F. (Florian)</cp:lastModifiedBy>
  <cp:revision>106</cp:revision>
  <cp:lastPrinted>2016-11-28T07:36:47Z</cp:lastPrinted>
  <dcterms:created xsi:type="dcterms:W3CDTF">2015-08-21T09:41:34Z</dcterms:created>
  <dcterms:modified xsi:type="dcterms:W3CDTF">2022-05-18T10:36:29Z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0x01010039D07654B091184DB21662F8BBA71FD3</vt:lpwstr>
  </property>
  <property fmtid="{D5CDD505-2E9C-101B-9397-08002B2CF9AE}" pid="3" name="NG-ActivityType">
    <vt:lpwstr>Microblogging</vt:lpwstr>
  </property>
  <property fmtid="{D5CDD505-2E9C-101B-9397-08002B2CF9AE}" pid="4" name="NG-ForceAddPublic">
    <vt:lpwstr>true</vt:lpwstr>
  </property>
  <property fmtid="{D5CDD505-2E9C-101B-9397-08002B2CF9AE}" pid="5" name="NG-MicroblogAuthor">
    <vt:lpwstr>EUROPE\fu35us</vt:lpwstr>
  </property>
  <property fmtid="{D5CDD505-2E9C-101B-9397-08002B2CF9AE}" pid="6" name="NG-MicroblogTimestamp">
    <vt:lpwstr>2016-11-25T14:05:39.3225484Z</vt:lpwstr>
  </property>
  <property fmtid="{D5CDD505-2E9C-101B-9397-08002B2CF9AE}" pid="7" name="NG-ForceImmediate">
    <vt:lpwstr>True</vt:lpwstr>
  </property>
  <property fmtid="{D5CDD505-2E9C-101B-9397-08002B2CF9AE}" pid="8" name="NG-WriteInWebThread">
    <vt:lpwstr>True</vt:lpwstr>
  </property>
  <property fmtid="{D5CDD505-2E9C-101B-9397-08002B2CF9AE}" pid="9" name="NG-Microblog">
    <vt:lpwstr>Tijdens de sessie met Bart op 24-11 in AMP is de POCLAC uitgebreid aan bod gekomen. Persoonlijk vind ik POCLACs erg nuttig en effectief. Tijdens de eerste POCLAC of bij een wijzigende samenstelling gebruik ik (en imiddels meerdere AC's binnen en buiten tr</vt:lpwstr>
  </property>
  <property fmtid="{D5CDD505-2E9C-101B-9397-08002B2CF9AE}" pid="10" name="Order">
    <vt:r8>1900</vt:r8>
  </property>
</Properties>
</file>